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60" r:id="rId3"/>
    <p:sldId id="259" r:id="rId4"/>
    <p:sldId id="262" r:id="rId5"/>
    <p:sldId id="256" r:id="rId6"/>
    <p:sldId id="264" r:id="rId7"/>
    <p:sldId id="263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20" autoAdjust="0"/>
    <p:restoredTop sz="94660" autoAdjust="0"/>
  </p:normalViewPr>
  <p:slideViewPr>
    <p:cSldViewPr>
      <p:cViewPr>
        <p:scale>
          <a:sx n="117" d="100"/>
          <a:sy n="117" d="100"/>
        </p:scale>
        <p:origin x="-276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310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7A1ACE-915F-482D-9899-A6D71982576E}" type="doc">
      <dgm:prSet loTypeId="urn:microsoft.com/office/officeart/2005/8/layout/pyramid1" loCatId="pyramid" qsTypeId="urn:microsoft.com/office/officeart/2005/8/quickstyle/simple1" qsCatId="simple" csTypeId="urn:microsoft.com/office/officeart/2005/8/colors/accent2_5" csCatId="accent2" phldr="1"/>
      <dgm:spPr/>
    </dgm:pt>
    <dgm:pt modelId="{6920D9CD-A893-45BF-BB84-5785F85DC4BF}">
      <dgm:prSet phldrT="[Tekst]"/>
      <dgm:spPr/>
      <dgm:t>
        <a:bodyPr/>
        <a:lstStyle/>
        <a:p>
          <a:r>
            <a:rPr lang="ru-RU" dirty="0" smtClean="0"/>
            <a:t>Государственный суд</a:t>
          </a:r>
          <a:endParaRPr lang="et-EE" dirty="0"/>
        </a:p>
      </dgm:t>
    </dgm:pt>
    <dgm:pt modelId="{70E1693A-1205-40BB-A8CC-32625A6BF364}" type="parTrans" cxnId="{A750CB20-6E34-44FC-9ECC-C5CD64F938E9}">
      <dgm:prSet/>
      <dgm:spPr/>
      <dgm:t>
        <a:bodyPr/>
        <a:lstStyle/>
        <a:p>
          <a:endParaRPr lang="et-EE"/>
        </a:p>
      </dgm:t>
    </dgm:pt>
    <dgm:pt modelId="{1E5C3D33-280C-4711-9E56-841227DCC06D}" type="sibTrans" cxnId="{A750CB20-6E34-44FC-9ECC-C5CD64F938E9}">
      <dgm:prSet/>
      <dgm:spPr/>
      <dgm:t>
        <a:bodyPr/>
        <a:lstStyle/>
        <a:p>
          <a:endParaRPr lang="et-EE"/>
        </a:p>
      </dgm:t>
    </dgm:pt>
    <dgm:pt modelId="{BB43EC29-565F-4B71-B317-F8E8CF79CC9C}">
      <dgm:prSet phldrT="[Tekst]"/>
      <dgm:spPr/>
      <dgm:t>
        <a:bodyPr/>
        <a:lstStyle/>
        <a:p>
          <a:r>
            <a:rPr lang="ru-RU" dirty="0" smtClean="0"/>
            <a:t>Окружные суды</a:t>
          </a:r>
          <a:r>
            <a:rPr lang="et-EE" dirty="0" smtClean="0"/>
            <a:t> (3)</a:t>
          </a:r>
          <a:endParaRPr lang="et-EE" dirty="0"/>
        </a:p>
      </dgm:t>
    </dgm:pt>
    <dgm:pt modelId="{71A3DCEC-9F9D-4042-B220-34F128252856}" type="parTrans" cxnId="{EA05B674-9E74-431D-A0FE-31FA28BED413}">
      <dgm:prSet/>
      <dgm:spPr/>
      <dgm:t>
        <a:bodyPr/>
        <a:lstStyle/>
        <a:p>
          <a:endParaRPr lang="et-EE"/>
        </a:p>
      </dgm:t>
    </dgm:pt>
    <dgm:pt modelId="{FEE4652D-B481-45A3-B6FC-25066ABB8ABD}" type="sibTrans" cxnId="{EA05B674-9E74-431D-A0FE-31FA28BED413}">
      <dgm:prSet/>
      <dgm:spPr/>
      <dgm:t>
        <a:bodyPr/>
        <a:lstStyle/>
        <a:p>
          <a:endParaRPr lang="et-EE"/>
        </a:p>
      </dgm:t>
    </dgm:pt>
    <dgm:pt modelId="{E28E18A2-C0C0-4111-8817-7B182E68B42B}">
      <dgm:prSet phldrT="[Tekst]"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Городские суды</a:t>
          </a:r>
          <a:r>
            <a:rPr lang="et-EE" dirty="0" smtClean="0">
              <a:solidFill>
                <a:srgbClr val="FF0000"/>
              </a:solidFill>
            </a:rPr>
            <a:t> (2), </a:t>
          </a:r>
        </a:p>
        <a:p>
          <a:r>
            <a:rPr lang="ru-RU" dirty="0" smtClean="0">
              <a:solidFill>
                <a:srgbClr val="FF0000"/>
              </a:solidFill>
            </a:rPr>
            <a:t>Уездные суды</a:t>
          </a:r>
          <a:r>
            <a:rPr lang="et-EE" dirty="0" smtClean="0">
              <a:solidFill>
                <a:srgbClr val="FF0000"/>
              </a:solidFill>
            </a:rPr>
            <a:t> (14)</a:t>
          </a:r>
          <a:endParaRPr lang="et-EE" dirty="0">
            <a:solidFill>
              <a:srgbClr val="FF0000"/>
            </a:solidFill>
          </a:endParaRPr>
        </a:p>
      </dgm:t>
    </dgm:pt>
    <dgm:pt modelId="{CFCDF7D2-94B7-497C-AD9F-F01878A564CF}" type="parTrans" cxnId="{AF75A7F7-D62C-4B1F-8B60-AE1EF2ABE209}">
      <dgm:prSet/>
      <dgm:spPr/>
      <dgm:t>
        <a:bodyPr/>
        <a:lstStyle/>
        <a:p>
          <a:endParaRPr lang="et-EE"/>
        </a:p>
      </dgm:t>
    </dgm:pt>
    <dgm:pt modelId="{553431C2-40BB-4BD3-8F95-873AF9EAD2C6}" type="sibTrans" cxnId="{AF75A7F7-D62C-4B1F-8B60-AE1EF2ABE209}">
      <dgm:prSet/>
      <dgm:spPr/>
      <dgm:t>
        <a:bodyPr/>
        <a:lstStyle/>
        <a:p>
          <a:endParaRPr lang="et-EE"/>
        </a:p>
      </dgm:t>
    </dgm:pt>
    <dgm:pt modelId="{CD80B2F3-CD96-41E9-AC9E-8677ECBCCED8}" type="pres">
      <dgm:prSet presAssocID="{7A7A1ACE-915F-482D-9899-A6D71982576E}" presName="Name0" presStyleCnt="0">
        <dgm:presLayoutVars>
          <dgm:dir/>
          <dgm:animLvl val="lvl"/>
          <dgm:resizeHandles val="exact"/>
        </dgm:presLayoutVars>
      </dgm:prSet>
      <dgm:spPr/>
    </dgm:pt>
    <dgm:pt modelId="{04BD0FB6-3014-4AEC-8896-13DF5624D3B9}" type="pres">
      <dgm:prSet presAssocID="{6920D9CD-A893-45BF-BB84-5785F85DC4BF}" presName="Name8" presStyleCnt="0"/>
      <dgm:spPr/>
    </dgm:pt>
    <dgm:pt modelId="{1FBE6C4A-6024-4971-8586-246E6A4F81A0}" type="pres">
      <dgm:prSet presAssocID="{6920D9CD-A893-45BF-BB84-5785F85DC4BF}" presName="level" presStyleLbl="node1" presStyleIdx="0" presStyleCnt="3" custScaleX="102634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C9BB8CB7-E8D6-4F35-8952-E10F6B984796}" type="pres">
      <dgm:prSet presAssocID="{6920D9CD-A893-45BF-BB84-5785F85DC4B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5245FF15-B0F2-4EC0-8E24-FC60A0047FE9}" type="pres">
      <dgm:prSet presAssocID="{BB43EC29-565F-4B71-B317-F8E8CF79CC9C}" presName="Name8" presStyleCnt="0"/>
      <dgm:spPr/>
    </dgm:pt>
    <dgm:pt modelId="{BCDA5813-9C5B-4674-9730-001775E3733B}" type="pres">
      <dgm:prSet presAssocID="{BB43EC29-565F-4B71-B317-F8E8CF79CC9C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F9F1396D-29CA-4018-9DA0-8361C537F023}" type="pres">
      <dgm:prSet presAssocID="{BB43EC29-565F-4B71-B317-F8E8CF79CC9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6A82ED8B-E051-4EBE-B445-5E1F66047B00}" type="pres">
      <dgm:prSet presAssocID="{E28E18A2-C0C0-4111-8817-7B182E68B42B}" presName="Name8" presStyleCnt="0"/>
      <dgm:spPr/>
    </dgm:pt>
    <dgm:pt modelId="{F21302A0-6F6B-4D65-96BA-6543E4E4E670}" type="pres">
      <dgm:prSet presAssocID="{E28E18A2-C0C0-4111-8817-7B182E68B42B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C9FC9ACA-FFA3-4E5B-B676-D19619EECA23}" type="pres">
      <dgm:prSet presAssocID="{E28E18A2-C0C0-4111-8817-7B182E68B42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</dgm:ptLst>
  <dgm:cxnLst>
    <dgm:cxn modelId="{AD495DCB-30F2-46C3-B51C-C6697370DF94}" type="presOf" srcId="{6920D9CD-A893-45BF-BB84-5785F85DC4BF}" destId="{C9BB8CB7-E8D6-4F35-8952-E10F6B984796}" srcOrd="1" destOrd="0" presId="urn:microsoft.com/office/officeart/2005/8/layout/pyramid1"/>
    <dgm:cxn modelId="{EA05B674-9E74-431D-A0FE-31FA28BED413}" srcId="{7A7A1ACE-915F-482D-9899-A6D71982576E}" destId="{BB43EC29-565F-4B71-B317-F8E8CF79CC9C}" srcOrd="1" destOrd="0" parTransId="{71A3DCEC-9F9D-4042-B220-34F128252856}" sibTransId="{FEE4652D-B481-45A3-B6FC-25066ABB8ABD}"/>
    <dgm:cxn modelId="{44ECBFCD-EAC2-4E98-9048-C6547D2D42C9}" type="presOf" srcId="{7A7A1ACE-915F-482D-9899-A6D71982576E}" destId="{CD80B2F3-CD96-41E9-AC9E-8677ECBCCED8}" srcOrd="0" destOrd="0" presId="urn:microsoft.com/office/officeart/2005/8/layout/pyramid1"/>
    <dgm:cxn modelId="{AF75A7F7-D62C-4B1F-8B60-AE1EF2ABE209}" srcId="{7A7A1ACE-915F-482D-9899-A6D71982576E}" destId="{E28E18A2-C0C0-4111-8817-7B182E68B42B}" srcOrd="2" destOrd="0" parTransId="{CFCDF7D2-94B7-497C-AD9F-F01878A564CF}" sibTransId="{553431C2-40BB-4BD3-8F95-873AF9EAD2C6}"/>
    <dgm:cxn modelId="{82AD8BA8-9B6E-45AC-B396-2A858F9412A0}" type="presOf" srcId="{6920D9CD-A893-45BF-BB84-5785F85DC4BF}" destId="{1FBE6C4A-6024-4971-8586-246E6A4F81A0}" srcOrd="0" destOrd="0" presId="urn:microsoft.com/office/officeart/2005/8/layout/pyramid1"/>
    <dgm:cxn modelId="{35B178BC-57D4-4653-BF79-2BA2DE006F08}" type="presOf" srcId="{E28E18A2-C0C0-4111-8817-7B182E68B42B}" destId="{F21302A0-6F6B-4D65-96BA-6543E4E4E670}" srcOrd="0" destOrd="0" presId="urn:microsoft.com/office/officeart/2005/8/layout/pyramid1"/>
    <dgm:cxn modelId="{A750CB20-6E34-44FC-9ECC-C5CD64F938E9}" srcId="{7A7A1ACE-915F-482D-9899-A6D71982576E}" destId="{6920D9CD-A893-45BF-BB84-5785F85DC4BF}" srcOrd="0" destOrd="0" parTransId="{70E1693A-1205-40BB-A8CC-32625A6BF364}" sibTransId="{1E5C3D33-280C-4711-9E56-841227DCC06D}"/>
    <dgm:cxn modelId="{6A831637-AA73-4767-A75C-9255B1FBF8C2}" type="presOf" srcId="{BB43EC29-565F-4B71-B317-F8E8CF79CC9C}" destId="{F9F1396D-29CA-4018-9DA0-8361C537F023}" srcOrd="1" destOrd="0" presId="urn:microsoft.com/office/officeart/2005/8/layout/pyramid1"/>
    <dgm:cxn modelId="{EACBB19B-E024-4354-9C9E-66EF9A4CDCE8}" type="presOf" srcId="{BB43EC29-565F-4B71-B317-F8E8CF79CC9C}" destId="{BCDA5813-9C5B-4674-9730-001775E3733B}" srcOrd="0" destOrd="0" presId="urn:microsoft.com/office/officeart/2005/8/layout/pyramid1"/>
    <dgm:cxn modelId="{52A43EA1-2ABE-4C21-A63C-78C1BF77C9BE}" type="presOf" srcId="{E28E18A2-C0C0-4111-8817-7B182E68B42B}" destId="{C9FC9ACA-FFA3-4E5B-B676-D19619EECA23}" srcOrd="1" destOrd="0" presId="urn:microsoft.com/office/officeart/2005/8/layout/pyramid1"/>
    <dgm:cxn modelId="{D0CA3347-442A-4770-BE20-FA2864386151}" type="presParOf" srcId="{CD80B2F3-CD96-41E9-AC9E-8677ECBCCED8}" destId="{04BD0FB6-3014-4AEC-8896-13DF5624D3B9}" srcOrd="0" destOrd="0" presId="urn:microsoft.com/office/officeart/2005/8/layout/pyramid1"/>
    <dgm:cxn modelId="{01EA3E18-FBF4-42E7-B190-867393659AFB}" type="presParOf" srcId="{04BD0FB6-3014-4AEC-8896-13DF5624D3B9}" destId="{1FBE6C4A-6024-4971-8586-246E6A4F81A0}" srcOrd="0" destOrd="0" presId="urn:microsoft.com/office/officeart/2005/8/layout/pyramid1"/>
    <dgm:cxn modelId="{00349993-0D9A-462A-9630-4AB0371840AB}" type="presParOf" srcId="{04BD0FB6-3014-4AEC-8896-13DF5624D3B9}" destId="{C9BB8CB7-E8D6-4F35-8952-E10F6B984796}" srcOrd="1" destOrd="0" presId="urn:microsoft.com/office/officeart/2005/8/layout/pyramid1"/>
    <dgm:cxn modelId="{DBB22458-BDE1-4EA9-A700-7B72ED7D4BA2}" type="presParOf" srcId="{CD80B2F3-CD96-41E9-AC9E-8677ECBCCED8}" destId="{5245FF15-B0F2-4EC0-8E24-FC60A0047FE9}" srcOrd="1" destOrd="0" presId="urn:microsoft.com/office/officeart/2005/8/layout/pyramid1"/>
    <dgm:cxn modelId="{5D9C914D-5324-4728-BB68-AB60FAB390B7}" type="presParOf" srcId="{5245FF15-B0F2-4EC0-8E24-FC60A0047FE9}" destId="{BCDA5813-9C5B-4674-9730-001775E3733B}" srcOrd="0" destOrd="0" presId="urn:microsoft.com/office/officeart/2005/8/layout/pyramid1"/>
    <dgm:cxn modelId="{825D7DFC-36A3-434E-B828-9EE83420DE00}" type="presParOf" srcId="{5245FF15-B0F2-4EC0-8E24-FC60A0047FE9}" destId="{F9F1396D-29CA-4018-9DA0-8361C537F023}" srcOrd="1" destOrd="0" presId="urn:microsoft.com/office/officeart/2005/8/layout/pyramid1"/>
    <dgm:cxn modelId="{83F6063E-3E4F-4970-A4AF-018CEFD23B84}" type="presParOf" srcId="{CD80B2F3-CD96-41E9-AC9E-8677ECBCCED8}" destId="{6A82ED8B-E051-4EBE-B445-5E1F66047B00}" srcOrd="2" destOrd="0" presId="urn:microsoft.com/office/officeart/2005/8/layout/pyramid1"/>
    <dgm:cxn modelId="{241E1ABB-01E5-4B1E-9A15-A2976B2C8B2D}" type="presParOf" srcId="{6A82ED8B-E051-4EBE-B445-5E1F66047B00}" destId="{F21302A0-6F6B-4D65-96BA-6543E4E4E670}" srcOrd="0" destOrd="0" presId="urn:microsoft.com/office/officeart/2005/8/layout/pyramid1"/>
    <dgm:cxn modelId="{4AEAB38A-923C-482B-A4C4-D74C79394424}" type="presParOf" srcId="{6A82ED8B-E051-4EBE-B445-5E1F66047B00}" destId="{C9FC9ACA-FFA3-4E5B-B676-D19619EECA2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7A1ACE-915F-482D-9899-A6D71982576E}" type="doc">
      <dgm:prSet loTypeId="urn:microsoft.com/office/officeart/2005/8/layout/pyramid1" loCatId="pyramid" qsTypeId="urn:microsoft.com/office/officeart/2005/8/quickstyle/simple1" qsCatId="simple" csTypeId="urn:microsoft.com/office/officeart/2005/8/colors/accent2_5" csCatId="accent2" phldr="1"/>
      <dgm:spPr/>
    </dgm:pt>
    <dgm:pt modelId="{6920D9CD-A893-45BF-BB84-5785F85DC4BF}">
      <dgm:prSet phldrT="[Tekst]"/>
      <dgm:spPr/>
      <dgm:t>
        <a:bodyPr/>
        <a:lstStyle/>
        <a:p>
          <a:r>
            <a:rPr lang="ru-RU" dirty="0" smtClean="0"/>
            <a:t>Государственный суд</a:t>
          </a:r>
          <a:endParaRPr lang="et-EE" dirty="0"/>
        </a:p>
      </dgm:t>
    </dgm:pt>
    <dgm:pt modelId="{70E1693A-1205-40BB-A8CC-32625A6BF364}" type="parTrans" cxnId="{A750CB20-6E34-44FC-9ECC-C5CD64F938E9}">
      <dgm:prSet/>
      <dgm:spPr/>
      <dgm:t>
        <a:bodyPr/>
        <a:lstStyle/>
        <a:p>
          <a:endParaRPr lang="et-EE"/>
        </a:p>
      </dgm:t>
    </dgm:pt>
    <dgm:pt modelId="{1E5C3D33-280C-4711-9E56-841227DCC06D}" type="sibTrans" cxnId="{A750CB20-6E34-44FC-9ECC-C5CD64F938E9}">
      <dgm:prSet/>
      <dgm:spPr/>
      <dgm:t>
        <a:bodyPr/>
        <a:lstStyle/>
        <a:p>
          <a:endParaRPr lang="et-EE"/>
        </a:p>
      </dgm:t>
    </dgm:pt>
    <dgm:pt modelId="{BB43EC29-565F-4B71-B317-F8E8CF79CC9C}">
      <dgm:prSet phldrT="[Tekst]"/>
      <dgm:spPr/>
      <dgm:t>
        <a:bodyPr/>
        <a:lstStyle/>
        <a:p>
          <a:r>
            <a:rPr lang="ru-RU" dirty="0" smtClean="0"/>
            <a:t>Окружные суды</a:t>
          </a:r>
          <a:r>
            <a:rPr lang="et-EE" dirty="0" smtClean="0"/>
            <a:t> (</a:t>
          </a:r>
          <a:r>
            <a:rPr lang="ru-RU" dirty="0" smtClean="0"/>
            <a:t>2</a:t>
          </a:r>
          <a:r>
            <a:rPr lang="et-EE" dirty="0" smtClean="0"/>
            <a:t>)</a:t>
          </a:r>
          <a:r>
            <a:rPr lang="ru-RU" dirty="0" smtClean="0"/>
            <a:t> </a:t>
          </a:r>
          <a:endParaRPr lang="et-EE" dirty="0"/>
        </a:p>
      </dgm:t>
    </dgm:pt>
    <dgm:pt modelId="{71A3DCEC-9F9D-4042-B220-34F128252856}" type="parTrans" cxnId="{EA05B674-9E74-431D-A0FE-31FA28BED413}">
      <dgm:prSet/>
      <dgm:spPr/>
      <dgm:t>
        <a:bodyPr/>
        <a:lstStyle/>
        <a:p>
          <a:endParaRPr lang="et-EE"/>
        </a:p>
      </dgm:t>
    </dgm:pt>
    <dgm:pt modelId="{FEE4652D-B481-45A3-B6FC-25066ABB8ABD}" type="sibTrans" cxnId="{EA05B674-9E74-431D-A0FE-31FA28BED413}">
      <dgm:prSet/>
      <dgm:spPr/>
      <dgm:t>
        <a:bodyPr/>
        <a:lstStyle/>
        <a:p>
          <a:endParaRPr lang="et-EE"/>
        </a:p>
      </dgm:t>
    </dgm:pt>
    <dgm:pt modelId="{E28E18A2-C0C0-4111-8817-7B182E68B42B}">
      <dgm:prSet phldrT="[Tekst]"/>
      <dgm:spPr/>
      <dgm:t>
        <a:bodyPr/>
        <a:lstStyle/>
        <a:p>
          <a:r>
            <a:rPr lang="ru-RU" dirty="0" smtClean="0">
              <a:solidFill>
                <a:srgbClr val="FF0000"/>
              </a:solidFill>
            </a:rPr>
            <a:t>Уездные суды</a:t>
          </a:r>
          <a:r>
            <a:rPr lang="et-EE" dirty="0" smtClean="0">
              <a:solidFill>
                <a:srgbClr val="FF0000"/>
              </a:solidFill>
            </a:rPr>
            <a:t> (4)</a:t>
          </a:r>
          <a:endParaRPr lang="et-EE" dirty="0">
            <a:solidFill>
              <a:srgbClr val="FF0000"/>
            </a:solidFill>
          </a:endParaRPr>
        </a:p>
      </dgm:t>
    </dgm:pt>
    <dgm:pt modelId="{CFCDF7D2-94B7-497C-AD9F-F01878A564CF}" type="parTrans" cxnId="{AF75A7F7-D62C-4B1F-8B60-AE1EF2ABE209}">
      <dgm:prSet/>
      <dgm:spPr/>
      <dgm:t>
        <a:bodyPr/>
        <a:lstStyle/>
        <a:p>
          <a:endParaRPr lang="et-EE"/>
        </a:p>
      </dgm:t>
    </dgm:pt>
    <dgm:pt modelId="{553431C2-40BB-4BD3-8F95-873AF9EAD2C6}" type="sibTrans" cxnId="{AF75A7F7-D62C-4B1F-8B60-AE1EF2ABE209}">
      <dgm:prSet/>
      <dgm:spPr/>
      <dgm:t>
        <a:bodyPr/>
        <a:lstStyle/>
        <a:p>
          <a:endParaRPr lang="et-EE"/>
        </a:p>
      </dgm:t>
    </dgm:pt>
    <dgm:pt modelId="{CD80B2F3-CD96-41E9-AC9E-8677ECBCCED8}" type="pres">
      <dgm:prSet presAssocID="{7A7A1ACE-915F-482D-9899-A6D71982576E}" presName="Name0" presStyleCnt="0">
        <dgm:presLayoutVars>
          <dgm:dir/>
          <dgm:animLvl val="lvl"/>
          <dgm:resizeHandles val="exact"/>
        </dgm:presLayoutVars>
      </dgm:prSet>
      <dgm:spPr/>
    </dgm:pt>
    <dgm:pt modelId="{04BD0FB6-3014-4AEC-8896-13DF5624D3B9}" type="pres">
      <dgm:prSet presAssocID="{6920D9CD-A893-45BF-BB84-5785F85DC4BF}" presName="Name8" presStyleCnt="0"/>
      <dgm:spPr/>
    </dgm:pt>
    <dgm:pt modelId="{1FBE6C4A-6024-4971-8586-246E6A4F81A0}" type="pres">
      <dgm:prSet presAssocID="{6920D9CD-A893-45BF-BB84-5785F85DC4BF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C9BB8CB7-E8D6-4F35-8952-E10F6B984796}" type="pres">
      <dgm:prSet presAssocID="{6920D9CD-A893-45BF-BB84-5785F85DC4B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5245FF15-B0F2-4EC0-8E24-FC60A0047FE9}" type="pres">
      <dgm:prSet presAssocID="{BB43EC29-565F-4B71-B317-F8E8CF79CC9C}" presName="Name8" presStyleCnt="0"/>
      <dgm:spPr/>
    </dgm:pt>
    <dgm:pt modelId="{BCDA5813-9C5B-4674-9730-001775E3733B}" type="pres">
      <dgm:prSet presAssocID="{BB43EC29-565F-4B71-B317-F8E8CF79CC9C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F9F1396D-29CA-4018-9DA0-8361C537F023}" type="pres">
      <dgm:prSet presAssocID="{BB43EC29-565F-4B71-B317-F8E8CF79CC9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6A82ED8B-E051-4EBE-B445-5E1F66047B00}" type="pres">
      <dgm:prSet presAssocID="{E28E18A2-C0C0-4111-8817-7B182E68B42B}" presName="Name8" presStyleCnt="0"/>
      <dgm:spPr/>
    </dgm:pt>
    <dgm:pt modelId="{F21302A0-6F6B-4D65-96BA-6543E4E4E670}" type="pres">
      <dgm:prSet presAssocID="{E28E18A2-C0C0-4111-8817-7B182E68B42B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C9FC9ACA-FFA3-4E5B-B676-D19619EECA23}" type="pres">
      <dgm:prSet presAssocID="{E28E18A2-C0C0-4111-8817-7B182E68B42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t-EE"/>
        </a:p>
      </dgm:t>
    </dgm:pt>
  </dgm:ptLst>
  <dgm:cxnLst>
    <dgm:cxn modelId="{2A65C5AC-3A7E-4288-9F68-25AB4ABB2D90}" type="presOf" srcId="{6920D9CD-A893-45BF-BB84-5785F85DC4BF}" destId="{1FBE6C4A-6024-4971-8586-246E6A4F81A0}" srcOrd="0" destOrd="0" presId="urn:microsoft.com/office/officeart/2005/8/layout/pyramid1"/>
    <dgm:cxn modelId="{DA3478DA-8698-43C8-9AA3-27FCB7A898FD}" type="presOf" srcId="{7A7A1ACE-915F-482D-9899-A6D71982576E}" destId="{CD80B2F3-CD96-41E9-AC9E-8677ECBCCED8}" srcOrd="0" destOrd="0" presId="urn:microsoft.com/office/officeart/2005/8/layout/pyramid1"/>
    <dgm:cxn modelId="{A750CB20-6E34-44FC-9ECC-C5CD64F938E9}" srcId="{7A7A1ACE-915F-482D-9899-A6D71982576E}" destId="{6920D9CD-A893-45BF-BB84-5785F85DC4BF}" srcOrd="0" destOrd="0" parTransId="{70E1693A-1205-40BB-A8CC-32625A6BF364}" sibTransId="{1E5C3D33-280C-4711-9E56-841227DCC06D}"/>
    <dgm:cxn modelId="{AF75A7F7-D62C-4B1F-8B60-AE1EF2ABE209}" srcId="{7A7A1ACE-915F-482D-9899-A6D71982576E}" destId="{E28E18A2-C0C0-4111-8817-7B182E68B42B}" srcOrd="2" destOrd="0" parTransId="{CFCDF7D2-94B7-497C-AD9F-F01878A564CF}" sibTransId="{553431C2-40BB-4BD3-8F95-873AF9EAD2C6}"/>
    <dgm:cxn modelId="{EA05B674-9E74-431D-A0FE-31FA28BED413}" srcId="{7A7A1ACE-915F-482D-9899-A6D71982576E}" destId="{BB43EC29-565F-4B71-B317-F8E8CF79CC9C}" srcOrd="1" destOrd="0" parTransId="{71A3DCEC-9F9D-4042-B220-34F128252856}" sibTransId="{FEE4652D-B481-45A3-B6FC-25066ABB8ABD}"/>
    <dgm:cxn modelId="{D92DE5F9-A48B-493B-A9E8-80DF08CF8CA5}" type="presOf" srcId="{BB43EC29-565F-4B71-B317-F8E8CF79CC9C}" destId="{F9F1396D-29CA-4018-9DA0-8361C537F023}" srcOrd="1" destOrd="0" presId="urn:microsoft.com/office/officeart/2005/8/layout/pyramid1"/>
    <dgm:cxn modelId="{CE818CD9-6610-4013-A3AC-ABA084079651}" type="presOf" srcId="{E28E18A2-C0C0-4111-8817-7B182E68B42B}" destId="{C9FC9ACA-FFA3-4E5B-B676-D19619EECA23}" srcOrd="1" destOrd="0" presId="urn:microsoft.com/office/officeart/2005/8/layout/pyramid1"/>
    <dgm:cxn modelId="{923C52B9-EB24-4DF2-9BED-3706CCB03122}" type="presOf" srcId="{E28E18A2-C0C0-4111-8817-7B182E68B42B}" destId="{F21302A0-6F6B-4D65-96BA-6543E4E4E670}" srcOrd="0" destOrd="0" presId="urn:microsoft.com/office/officeart/2005/8/layout/pyramid1"/>
    <dgm:cxn modelId="{7241F26D-83FB-40CD-B41D-98F938FC90F2}" type="presOf" srcId="{6920D9CD-A893-45BF-BB84-5785F85DC4BF}" destId="{C9BB8CB7-E8D6-4F35-8952-E10F6B984796}" srcOrd="1" destOrd="0" presId="urn:microsoft.com/office/officeart/2005/8/layout/pyramid1"/>
    <dgm:cxn modelId="{70B43136-660F-42A3-B626-90EC15E18BF7}" type="presOf" srcId="{BB43EC29-565F-4B71-B317-F8E8CF79CC9C}" destId="{BCDA5813-9C5B-4674-9730-001775E3733B}" srcOrd="0" destOrd="0" presId="urn:microsoft.com/office/officeart/2005/8/layout/pyramid1"/>
    <dgm:cxn modelId="{0272FCD6-312C-4E79-9E39-6267987BC178}" type="presParOf" srcId="{CD80B2F3-CD96-41E9-AC9E-8677ECBCCED8}" destId="{04BD0FB6-3014-4AEC-8896-13DF5624D3B9}" srcOrd="0" destOrd="0" presId="urn:microsoft.com/office/officeart/2005/8/layout/pyramid1"/>
    <dgm:cxn modelId="{3931A153-FA0E-4703-9066-EB9ADBB78368}" type="presParOf" srcId="{04BD0FB6-3014-4AEC-8896-13DF5624D3B9}" destId="{1FBE6C4A-6024-4971-8586-246E6A4F81A0}" srcOrd="0" destOrd="0" presId="urn:microsoft.com/office/officeart/2005/8/layout/pyramid1"/>
    <dgm:cxn modelId="{637C35F4-4C52-496B-B934-5DD87B205896}" type="presParOf" srcId="{04BD0FB6-3014-4AEC-8896-13DF5624D3B9}" destId="{C9BB8CB7-E8D6-4F35-8952-E10F6B984796}" srcOrd="1" destOrd="0" presId="urn:microsoft.com/office/officeart/2005/8/layout/pyramid1"/>
    <dgm:cxn modelId="{A1F0246E-4795-4D8C-8C65-D77DCA920BB7}" type="presParOf" srcId="{CD80B2F3-CD96-41E9-AC9E-8677ECBCCED8}" destId="{5245FF15-B0F2-4EC0-8E24-FC60A0047FE9}" srcOrd="1" destOrd="0" presId="urn:microsoft.com/office/officeart/2005/8/layout/pyramid1"/>
    <dgm:cxn modelId="{A42261A5-2FAD-47DD-AE1A-F0C7FC5B8801}" type="presParOf" srcId="{5245FF15-B0F2-4EC0-8E24-FC60A0047FE9}" destId="{BCDA5813-9C5B-4674-9730-001775E3733B}" srcOrd="0" destOrd="0" presId="urn:microsoft.com/office/officeart/2005/8/layout/pyramid1"/>
    <dgm:cxn modelId="{20D0F6FF-6505-4A46-A132-05B3064A1D43}" type="presParOf" srcId="{5245FF15-B0F2-4EC0-8E24-FC60A0047FE9}" destId="{F9F1396D-29CA-4018-9DA0-8361C537F023}" srcOrd="1" destOrd="0" presId="urn:microsoft.com/office/officeart/2005/8/layout/pyramid1"/>
    <dgm:cxn modelId="{6BE11011-B55D-421C-812D-38399B8B77B2}" type="presParOf" srcId="{CD80B2F3-CD96-41E9-AC9E-8677ECBCCED8}" destId="{6A82ED8B-E051-4EBE-B445-5E1F66047B00}" srcOrd="2" destOrd="0" presId="urn:microsoft.com/office/officeart/2005/8/layout/pyramid1"/>
    <dgm:cxn modelId="{D054D3DC-8519-46AD-8F85-9E42BB73089B}" type="presParOf" srcId="{6A82ED8B-E051-4EBE-B445-5E1F66047B00}" destId="{F21302A0-6F6B-4D65-96BA-6543E4E4E670}" srcOrd="0" destOrd="0" presId="urn:microsoft.com/office/officeart/2005/8/layout/pyramid1"/>
    <dgm:cxn modelId="{64D230FA-03D2-4C3B-9E4A-448D3E8AADBC}" type="presParOf" srcId="{6A82ED8B-E051-4EBE-B445-5E1F66047B00}" destId="{C9FC9ACA-FFA3-4E5B-B676-D19619EECA2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BE6C4A-6024-4971-8586-246E6A4F81A0}">
      <dsp:nvSpPr>
        <dsp:cNvPr id="0" name=""/>
        <dsp:cNvSpPr/>
      </dsp:nvSpPr>
      <dsp:spPr>
        <a:xfrm>
          <a:off x="2682006" y="0"/>
          <a:ext cx="2789386" cy="1498600"/>
        </a:xfrm>
        <a:prstGeom prst="trapezoid">
          <a:avLst>
            <a:gd name="adj" fmla="val 90678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Государственный суд</a:t>
          </a:r>
          <a:endParaRPr lang="et-EE" sz="2900" kern="1200" dirty="0"/>
        </a:p>
      </dsp:txBody>
      <dsp:txXfrm>
        <a:off x="2682006" y="0"/>
        <a:ext cx="2789386" cy="1498600"/>
      </dsp:txXfrm>
    </dsp:sp>
    <dsp:sp modelId="{BCDA5813-9C5B-4674-9730-001775E3733B}">
      <dsp:nvSpPr>
        <dsp:cNvPr id="0" name=""/>
        <dsp:cNvSpPr/>
      </dsp:nvSpPr>
      <dsp:spPr>
        <a:xfrm>
          <a:off x="1358900" y="1498600"/>
          <a:ext cx="5435600" cy="1498600"/>
        </a:xfrm>
        <a:prstGeom prst="trapezoid">
          <a:avLst>
            <a:gd name="adj" fmla="val 90678"/>
          </a:avLst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Окружные суды</a:t>
          </a:r>
          <a:r>
            <a:rPr lang="et-EE" sz="2900" kern="1200" dirty="0" smtClean="0"/>
            <a:t> (3)</a:t>
          </a:r>
          <a:endParaRPr lang="et-EE" sz="2900" kern="1200" dirty="0"/>
        </a:p>
      </dsp:txBody>
      <dsp:txXfrm>
        <a:off x="2310129" y="1498600"/>
        <a:ext cx="3533140" cy="1498600"/>
      </dsp:txXfrm>
    </dsp:sp>
    <dsp:sp modelId="{F21302A0-6F6B-4D65-96BA-6543E4E4E670}">
      <dsp:nvSpPr>
        <dsp:cNvPr id="0" name=""/>
        <dsp:cNvSpPr/>
      </dsp:nvSpPr>
      <dsp:spPr>
        <a:xfrm>
          <a:off x="0" y="2997200"/>
          <a:ext cx="8153400" cy="1498600"/>
        </a:xfrm>
        <a:prstGeom prst="trapezoid">
          <a:avLst>
            <a:gd name="adj" fmla="val 90678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>
              <a:solidFill>
                <a:srgbClr val="FF0000"/>
              </a:solidFill>
            </a:rPr>
            <a:t>Городские суды</a:t>
          </a:r>
          <a:r>
            <a:rPr lang="et-EE" sz="2900" kern="1200" dirty="0" smtClean="0">
              <a:solidFill>
                <a:srgbClr val="FF0000"/>
              </a:solidFill>
            </a:rPr>
            <a:t> (2), 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>
              <a:solidFill>
                <a:srgbClr val="FF0000"/>
              </a:solidFill>
            </a:rPr>
            <a:t>Уездные суды</a:t>
          </a:r>
          <a:r>
            <a:rPr lang="et-EE" sz="2900" kern="1200" dirty="0" smtClean="0">
              <a:solidFill>
                <a:srgbClr val="FF0000"/>
              </a:solidFill>
            </a:rPr>
            <a:t> (14)</a:t>
          </a:r>
          <a:endParaRPr lang="et-EE" sz="2900" kern="1200" dirty="0">
            <a:solidFill>
              <a:srgbClr val="FF0000"/>
            </a:solidFill>
          </a:endParaRPr>
        </a:p>
      </dsp:txBody>
      <dsp:txXfrm>
        <a:off x="1426844" y="2997200"/>
        <a:ext cx="5299710" cy="1498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BE6C4A-6024-4971-8586-246E6A4F81A0}">
      <dsp:nvSpPr>
        <dsp:cNvPr id="0" name=""/>
        <dsp:cNvSpPr/>
      </dsp:nvSpPr>
      <dsp:spPr>
        <a:xfrm>
          <a:off x="2717800" y="0"/>
          <a:ext cx="2717800" cy="1498600"/>
        </a:xfrm>
        <a:prstGeom prst="trapezoid">
          <a:avLst>
            <a:gd name="adj" fmla="val 90678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Государственный суд</a:t>
          </a:r>
          <a:endParaRPr lang="et-EE" sz="2800" kern="1200" dirty="0"/>
        </a:p>
      </dsp:txBody>
      <dsp:txXfrm>
        <a:off x="2717800" y="0"/>
        <a:ext cx="2717800" cy="1498600"/>
      </dsp:txXfrm>
    </dsp:sp>
    <dsp:sp modelId="{BCDA5813-9C5B-4674-9730-001775E3733B}">
      <dsp:nvSpPr>
        <dsp:cNvPr id="0" name=""/>
        <dsp:cNvSpPr/>
      </dsp:nvSpPr>
      <dsp:spPr>
        <a:xfrm>
          <a:off x="1358900" y="1498600"/>
          <a:ext cx="5435600" cy="1498600"/>
        </a:xfrm>
        <a:prstGeom prst="trapezoid">
          <a:avLst>
            <a:gd name="adj" fmla="val 90678"/>
          </a:avLst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Окружные суды</a:t>
          </a:r>
          <a:r>
            <a:rPr lang="et-EE" sz="2800" kern="1200" dirty="0" smtClean="0"/>
            <a:t> (</a:t>
          </a:r>
          <a:r>
            <a:rPr lang="ru-RU" sz="2800" kern="1200" dirty="0" smtClean="0"/>
            <a:t>2</a:t>
          </a:r>
          <a:r>
            <a:rPr lang="et-EE" sz="2800" kern="1200" dirty="0" smtClean="0"/>
            <a:t>)</a:t>
          </a:r>
          <a:r>
            <a:rPr lang="ru-RU" sz="2800" kern="1200" dirty="0" smtClean="0"/>
            <a:t> </a:t>
          </a:r>
          <a:endParaRPr lang="et-EE" sz="2800" kern="1200" dirty="0"/>
        </a:p>
      </dsp:txBody>
      <dsp:txXfrm>
        <a:off x="2310129" y="1498600"/>
        <a:ext cx="3533140" cy="1498600"/>
      </dsp:txXfrm>
    </dsp:sp>
    <dsp:sp modelId="{F21302A0-6F6B-4D65-96BA-6543E4E4E670}">
      <dsp:nvSpPr>
        <dsp:cNvPr id="0" name=""/>
        <dsp:cNvSpPr/>
      </dsp:nvSpPr>
      <dsp:spPr>
        <a:xfrm>
          <a:off x="0" y="2997200"/>
          <a:ext cx="8153400" cy="1498600"/>
        </a:xfrm>
        <a:prstGeom prst="trapezoid">
          <a:avLst>
            <a:gd name="adj" fmla="val 90678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FF0000"/>
              </a:solidFill>
            </a:rPr>
            <a:t>Уездные суды</a:t>
          </a:r>
          <a:r>
            <a:rPr lang="et-EE" sz="2800" kern="1200" dirty="0" smtClean="0">
              <a:solidFill>
                <a:srgbClr val="FF0000"/>
              </a:solidFill>
            </a:rPr>
            <a:t> (4)</a:t>
          </a:r>
          <a:endParaRPr lang="et-EE" sz="2800" kern="1200" dirty="0">
            <a:solidFill>
              <a:srgbClr val="FF0000"/>
            </a:solidFill>
          </a:endParaRPr>
        </a:p>
      </dsp:txBody>
      <dsp:txXfrm>
        <a:off x="1426844" y="2997200"/>
        <a:ext cx="5299710" cy="1498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 dirty="0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97A28-7E3F-4E96-BAB1-923A1258B774}" type="datetimeFigureOut">
              <a:rPr lang="et-EE" smtClean="0"/>
              <a:pPr/>
              <a:t>8.11.2012</a:t>
            </a:fld>
            <a:endParaRPr lang="et-EE" dirty="0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 dirty="0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Klõpsake juhtslaidi teksti laadide redigeerimiseks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 dirty="0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9F808-F0A2-45FF-9D91-AF7D08839E77}" type="slidenum">
              <a:rPr lang="et-EE" smtClean="0"/>
              <a:pPr/>
              <a:t>‹#›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404457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9F808-F0A2-45FF-9D91-AF7D08839E77}" type="slidenum">
              <a:rPr lang="et-EE" smtClean="0"/>
              <a:pPr/>
              <a:t>6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039427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9F808-F0A2-45FF-9D91-AF7D08839E77}" type="slidenum">
              <a:rPr lang="et-EE" smtClean="0"/>
              <a:pPr/>
              <a:t>7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395386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9F808-F0A2-45FF-9D91-AF7D08839E77}" type="slidenum">
              <a:rPr lang="et-EE" smtClean="0"/>
              <a:pPr/>
              <a:t>8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784305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E9F808-F0A2-45FF-9D91-AF7D08839E77}" type="slidenum">
              <a:rPr lang="et-EE" smtClean="0"/>
              <a:pPr/>
              <a:t>9</a:t>
            </a:fld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439236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lislai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stküli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istküli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istküli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ealkiri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9" name="Alapealkiri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t-EE" smtClean="0"/>
              <a:t>Klõpsake juhtslaidi alamtiitli laadi redigeerimiseks</a:t>
            </a:r>
            <a:endParaRPr kumimoji="0" lang="en-US"/>
          </a:p>
        </p:txBody>
      </p:sp>
      <p:sp>
        <p:nvSpPr>
          <p:cNvPr id="28" name="Kuupäeva kohatäid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7C1805E-5A4D-4036-B2F7-2CAA0174D91D}" type="datetimeFigureOut">
              <a:rPr lang="et-EE" smtClean="0"/>
              <a:pPr/>
              <a:t>8.11.2012</a:t>
            </a:fld>
            <a:endParaRPr lang="et-EE" dirty="0"/>
          </a:p>
        </p:txBody>
      </p:sp>
      <p:sp>
        <p:nvSpPr>
          <p:cNvPr id="17" name="Jaluse kohatäid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t-EE" dirty="0"/>
          </a:p>
        </p:txBody>
      </p:sp>
      <p:sp>
        <p:nvSpPr>
          <p:cNvPr id="29" name="Slaidinumbri kohatä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1FB711-A240-46C3-8791-5F5440E2D19D}" type="slidenum">
              <a:rPr lang="et-EE" smtClean="0"/>
              <a:pPr/>
              <a:t>‹#›</a:t>
            </a:fld>
            <a:endParaRPr lang="et-E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805E-5A4D-4036-B2F7-2CAA0174D91D}" type="datetimeFigureOut">
              <a:rPr lang="et-EE" smtClean="0"/>
              <a:pPr/>
              <a:t>8.11.2012</a:t>
            </a:fld>
            <a:endParaRPr lang="et-EE" dirty="0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711-A240-46C3-8791-5F5440E2D19D}" type="slidenum">
              <a:rPr lang="et-EE" smtClean="0"/>
              <a:pPr/>
              <a:t>‹#›</a:t>
            </a:fld>
            <a:endParaRPr lang="et-EE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altiitel ja 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7C1805E-5A4D-4036-B2F7-2CAA0174D91D}" type="datetimeFigureOut">
              <a:rPr lang="et-EE" smtClean="0"/>
              <a:pPr/>
              <a:t>8.11.2012</a:t>
            </a:fld>
            <a:endParaRPr lang="et-EE" dirty="0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t-EE" dirty="0"/>
          </a:p>
        </p:txBody>
      </p:sp>
      <p:sp>
        <p:nvSpPr>
          <p:cNvPr id="7" name="Ristküli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istküli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istküli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71FB711-A240-46C3-8791-5F5440E2D19D}" type="slidenum">
              <a:rPr lang="et-EE" smtClean="0"/>
              <a:pPr/>
              <a:t>‹#›</a:t>
            </a:fld>
            <a:endParaRPr lang="et-E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805E-5A4D-4036-B2F7-2CAA0174D91D}" type="datetimeFigureOut">
              <a:rPr lang="et-EE" smtClean="0"/>
              <a:pPr/>
              <a:t>8.11.2012</a:t>
            </a:fld>
            <a:endParaRPr lang="et-EE" dirty="0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71FB711-A240-46C3-8791-5F5440E2D19D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8" name="Sisu kohatäide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Jaotise päi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7" name="Ristküli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istküli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istküli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12" name="Kuupäeva kohatäid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805E-5A4D-4036-B2F7-2CAA0174D91D}" type="datetimeFigureOut">
              <a:rPr lang="et-EE" smtClean="0"/>
              <a:pPr/>
              <a:t>8.11.2012</a:t>
            </a:fld>
            <a:endParaRPr lang="et-EE" dirty="0"/>
          </a:p>
        </p:txBody>
      </p:sp>
      <p:sp>
        <p:nvSpPr>
          <p:cNvPr id="13" name="Slaidinumbri kohatä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71FB711-A240-46C3-8791-5F5440E2D19D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14" name="Jaluse kohatäid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t-E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9" name="Sisu kohatäide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11" name="Sisu kohatäide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8" name="Kuupäeva kohatäid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7C1805E-5A4D-4036-B2F7-2CAA0174D91D}" type="datetimeFigureOut">
              <a:rPr lang="et-EE" smtClean="0"/>
              <a:pPr/>
              <a:t>8.11.2012</a:t>
            </a:fld>
            <a:endParaRPr lang="et-EE" dirty="0"/>
          </a:p>
        </p:txBody>
      </p:sp>
      <p:sp>
        <p:nvSpPr>
          <p:cNvPr id="10" name="Slaidinumbri kohatä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71FB711-A240-46C3-8791-5F5440E2D19D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12" name="Jaluse kohatäid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t-EE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11" name="Sisu kohatäide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13" name="Sisu kohatäide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  <p:sp>
        <p:nvSpPr>
          <p:cNvPr id="10" name="Kuupäeva kohatäid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7C1805E-5A4D-4036-B2F7-2CAA0174D91D}" type="datetimeFigureOut">
              <a:rPr lang="et-EE" smtClean="0"/>
              <a:pPr/>
              <a:t>8.11.2012</a:t>
            </a:fld>
            <a:endParaRPr lang="et-EE" dirty="0"/>
          </a:p>
        </p:txBody>
      </p:sp>
      <p:sp>
        <p:nvSpPr>
          <p:cNvPr id="12" name="Slaidinumbri kohatä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71FB711-A240-46C3-8791-5F5440E2D19D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14" name="Jaluse kohatäid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t-EE" dirty="0"/>
          </a:p>
        </p:txBody>
      </p:sp>
      <p:sp>
        <p:nvSpPr>
          <p:cNvPr id="16" name="Teksti kohatäid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15" name="Teksti kohatäid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ti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805E-5A4D-4036-B2F7-2CAA0174D91D}" type="datetimeFigureOut">
              <a:rPr lang="et-EE" smtClean="0"/>
              <a:pPr/>
              <a:t>8.11.2012</a:t>
            </a:fld>
            <a:endParaRPr lang="et-EE" dirty="0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71FB711-A240-46C3-8791-5F5440E2D19D}" type="slidenum">
              <a:rPr lang="et-EE" smtClean="0"/>
              <a:pPr/>
              <a:t>‹#›</a:t>
            </a:fld>
            <a:endParaRPr lang="et-EE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805E-5A4D-4036-B2F7-2CAA0174D91D}" type="datetimeFigureOut">
              <a:rPr lang="et-EE" smtClean="0"/>
              <a:pPr/>
              <a:t>8.11.2012</a:t>
            </a:fld>
            <a:endParaRPr lang="et-EE" dirty="0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1FB711-A240-46C3-8791-5F5440E2D19D}" type="slidenum">
              <a:rPr lang="et-EE" smtClean="0"/>
              <a:pPr/>
              <a:t>‹#›</a:t>
            </a:fld>
            <a:endParaRPr lang="et-EE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1805E-5A4D-4036-B2F7-2CAA0174D91D}" type="datetimeFigureOut">
              <a:rPr lang="et-EE" smtClean="0"/>
              <a:pPr/>
              <a:t>8.11.2012</a:t>
            </a:fld>
            <a:endParaRPr lang="et-EE" dirty="0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71FB711-A240-46C3-8791-5F5440E2D19D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3" name="Teksti kohatäid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9" name="Sisu kohatäide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t-EE" smtClean="0"/>
              <a:t>Klõpsake juhtslaidi teksti laadide redigeerimiseks</a:t>
            </a:r>
          </a:p>
          <a:p>
            <a:pPr lvl="1" eaLnBrk="1" latinLnBrk="0" hangingPunct="1"/>
            <a:r>
              <a:rPr lang="et-EE" smtClean="0"/>
              <a:t>Teine tase</a:t>
            </a:r>
          </a:p>
          <a:p>
            <a:pPr lvl="2" eaLnBrk="1" latinLnBrk="0" hangingPunct="1"/>
            <a:r>
              <a:rPr lang="et-EE" smtClean="0"/>
              <a:t>Kolmas tase</a:t>
            </a:r>
          </a:p>
          <a:p>
            <a:pPr lvl="3" eaLnBrk="1" latinLnBrk="0" hangingPunct="1"/>
            <a:r>
              <a:rPr lang="et-EE" smtClean="0"/>
              <a:t>Neljas tase</a:t>
            </a:r>
          </a:p>
          <a:p>
            <a:pPr lvl="4" eaLnBrk="1" latinLnBrk="0" hangingPunct="1"/>
            <a:r>
              <a:rPr lang="et-EE" smtClean="0"/>
              <a:t>Viies tase</a:t>
            </a:r>
            <a:endParaRPr kumimoji="0"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ldiallkirjaga pil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</p:txBody>
      </p:sp>
      <p:sp>
        <p:nvSpPr>
          <p:cNvPr id="8" name="Ristküli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istküli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istküli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11" name="Ristküli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Kuupäeva kohatäid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7C1805E-5A4D-4036-B2F7-2CAA0174D91D}" type="datetimeFigureOut">
              <a:rPr lang="et-EE" smtClean="0"/>
              <a:pPr/>
              <a:t>8.11.2012</a:t>
            </a:fld>
            <a:endParaRPr lang="et-EE" dirty="0"/>
          </a:p>
        </p:txBody>
      </p:sp>
      <p:sp>
        <p:nvSpPr>
          <p:cNvPr id="13" name="Slaidinumbri kohatä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71FB711-A240-46C3-8791-5F5440E2D19D}" type="slidenum">
              <a:rPr lang="et-EE" smtClean="0"/>
              <a:pPr/>
              <a:t>‹#›</a:t>
            </a:fld>
            <a:endParaRPr lang="et-EE" dirty="0"/>
          </a:p>
        </p:txBody>
      </p:sp>
      <p:sp>
        <p:nvSpPr>
          <p:cNvPr id="14" name="Jaluse kohatäid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t-EE" dirty="0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t-EE" smtClean="0"/>
              <a:t>Pildi lisamiseks klõpsake ikooni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ealkirja kohatäid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t-EE" smtClean="0"/>
              <a:t>Klõpsake tiitlilaadi muutmiseks</a:t>
            </a:r>
            <a:endParaRPr kumimoji="0" lang="en-US"/>
          </a:p>
        </p:txBody>
      </p:sp>
      <p:sp>
        <p:nvSpPr>
          <p:cNvPr id="13" name="Teksti kohatäid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t-EE" smtClean="0"/>
              <a:t>Klõpsake juhtslaidi teksti laadide redigeerimiseks</a:t>
            </a:r>
          </a:p>
          <a:p>
            <a:pPr lvl="1" eaLnBrk="1" latinLnBrk="0" hangingPunct="1"/>
            <a:r>
              <a:rPr kumimoji="0" lang="et-EE" smtClean="0"/>
              <a:t>Teine tase</a:t>
            </a:r>
          </a:p>
          <a:p>
            <a:pPr lvl="2" eaLnBrk="1" latinLnBrk="0" hangingPunct="1"/>
            <a:r>
              <a:rPr kumimoji="0" lang="et-EE" smtClean="0"/>
              <a:t>Kolmas tase</a:t>
            </a:r>
          </a:p>
          <a:p>
            <a:pPr lvl="3" eaLnBrk="1" latinLnBrk="0" hangingPunct="1"/>
            <a:r>
              <a:rPr kumimoji="0" lang="et-EE" smtClean="0"/>
              <a:t>Neljas tase</a:t>
            </a:r>
          </a:p>
          <a:p>
            <a:pPr lvl="4" eaLnBrk="1" latinLnBrk="0" hangingPunct="1"/>
            <a:r>
              <a:rPr kumimoji="0" lang="et-EE" smtClean="0"/>
              <a:t>Viies tase</a:t>
            </a:r>
            <a:endParaRPr kumimoji="0" lang="en-US"/>
          </a:p>
        </p:txBody>
      </p:sp>
      <p:sp>
        <p:nvSpPr>
          <p:cNvPr id="14" name="Kuupäeva kohatäid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7C1805E-5A4D-4036-B2F7-2CAA0174D91D}" type="datetimeFigureOut">
              <a:rPr lang="et-EE" smtClean="0"/>
              <a:pPr/>
              <a:t>8.11.2012</a:t>
            </a:fld>
            <a:endParaRPr lang="et-EE" dirty="0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t-EE" dirty="0"/>
          </a:p>
        </p:txBody>
      </p:sp>
      <p:sp>
        <p:nvSpPr>
          <p:cNvPr id="7" name="Ristküli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istküli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istküli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idinumbri kohatä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71FB711-A240-46C3-8791-5F5440E2D19D}" type="slidenum">
              <a:rPr lang="et-EE" smtClean="0"/>
              <a:pPr/>
              <a:t>‹#›</a:t>
            </a:fld>
            <a:endParaRPr lang="et-E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395536" y="980728"/>
            <a:ext cx="8443664" cy="309634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Реформа Судебной системы Эстонии: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можно ли ее назвать успешной?</a:t>
            </a:r>
            <a:endParaRPr lang="et-EE" dirty="0"/>
          </a:p>
        </p:txBody>
      </p:sp>
      <p:sp>
        <p:nvSpPr>
          <p:cNvPr id="4" name="Alapealkiri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Практические вопросы</a:t>
            </a:r>
            <a:endParaRPr lang="et-EE" b="1" dirty="0"/>
          </a:p>
        </p:txBody>
      </p:sp>
      <p:sp>
        <p:nvSpPr>
          <p:cNvPr id="3" name="Sisu kohatäide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1800" dirty="0" smtClean="0"/>
              <a:t>Ст. 11-1 ч 3: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Если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судья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рассматривает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дело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в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судебном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доме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,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не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являющемся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его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постоянным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местом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службы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,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ему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компенсируются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расходы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на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проезд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и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размещение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.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Судье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компенсируются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также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иные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командировочные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расходы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на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основаниях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и в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порядке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,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установленных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Правительством</a:t>
            </a:r>
            <a:r>
              <a:rPr lang="et-EE" sz="1800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sz="1800" dirty="0" err="1">
                <a:latin typeface="Calibri" pitchFamily="34" charset="0"/>
                <a:cs typeface="Calibri" pitchFamily="34" charset="0"/>
              </a:rPr>
              <a:t>Республики</a:t>
            </a:r>
            <a:r>
              <a:rPr lang="et-EE" sz="1800" dirty="0" smtClean="0">
                <a:latin typeface="Calibri" pitchFamily="34" charset="0"/>
                <a:cs typeface="Calibri" pitchFamily="34" charset="0"/>
              </a:rPr>
              <a:t>.</a:t>
            </a:r>
            <a:endParaRPr lang="ru-RU" sz="18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ru-RU" sz="1800" dirty="0" smtClean="0"/>
              <a:t>Фактически в Эстонии не был закрыт ни один судебный дом (за исключением ликвидации </a:t>
            </a:r>
            <a:r>
              <a:rPr lang="ru-RU" sz="1800" dirty="0" err="1" smtClean="0"/>
              <a:t>Вируского</a:t>
            </a:r>
            <a:r>
              <a:rPr lang="ru-RU" sz="1800" dirty="0" smtClean="0"/>
              <a:t> Окружного Суда). Правосудие доступно гражданам в тех же населенных пунктах, что и до реформы.</a:t>
            </a:r>
          </a:p>
          <a:p>
            <a:pPr algn="just"/>
            <a:r>
              <a:rPr lang="ru-RU" sz="1800" dirty="0" smtClean="0"/>
              <a:t>Ответственность за равномерное распределение нагрузки была фактически переложена на самих судей.</a:t>
            </a:r>
          </a:p>
          <a:p>
            <a:pPr algn="just"/>
            <a:r>
              <a:rPr lang="ru-RU" sz="1800" dirty="0" smtClean="0"/>
              <a:t>Была введена обязанность председателей судов отчитываться о надлежащем осуществлении правосудия в суде перед Административной Судебной Палатой 2 раза в год.  </a:t>
            </a:r>
          </a:p>
          <a:p>
            <a:pPr algn="just"/>
            <a:r>
              <a:rPr lang="ru-RU" sz="1800" dirty="0" smtClean="0"/>
              <a:t>Актуализировалась проблема </a:t>
            </a:r>
            <a:r>
              <a:rPr lang="ru-RU" sz="1800" dirty="0" err="1" smtClean="0"/>
              <a:t>незаполнения</a:t>
            </a:r>
            <a:r>
              <a:rPr lang="ru-RU" sz="1800" dirty="0" smtClean="0"/>
              <a:t> судейских вакансий путем не объявления конкурсов. (ежегодно не заполняется 15-20 вакансий, заполнение одной обходится государству в 60 000 евро) </a:t>
            </a:r>
          </a:p>
          <a:p>
            <a:pPr algn="just"/>
            <a:endParaRPr lang="ru-RU" sz="2300" dirty="0" smtClean="0"/>
          </a:p>
        </p:txBody>
      </p:sp>
    </p:spTree>
    <p:extLst>
      <p:ext uri="{BB962C8B-B14F-4D97-AF65-F5344CB8AC3E}">
        <p14:creationId xmlns:p14="http://schemas.microsoft.com/office/powerpoint/2010/main" val="101060026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403648" y="1412776"/>
            <a:ext cx="6477000" cy="18288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СПАСИБО ЗА ВНИМАНИЕ</a:t>
            </a:r>
            <a:endParaRPr lang="et-EE" sz="3600" b="1" dirty="0"/>
          </a:p>
        </p:txBody>
      </p:sp>
      <p:sp>
        <p:nvSpPr>
          <p:cNvPr id="4" name="Alapealkiri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39584372"/>
      </p:ext>
    </p:extLst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Судебная система Эстонии до объединения</a:t>
            </a:r>
            <a:r>
              <a:rPr lang="et-EE" dirty="0" smtClean="0"/>
              <a:t> </a:t>
            </a:r>
            <a:endParaRPr lang="et-EE" dirty="0"/>
          </a:p>
        </p:txBody>
      </p:sp>
      <p:graphicFrame>
        <p:nvGraphicFramePr>
          <p:cNvPr id="5" name="Sisu kohatäide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alkiri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Суды первой инстанции до объединения</a:t>
            </a:r>
            <a:endParaRPr lang="et-EE" dirty="0"/>
          </a:p>
        </p:txBody>
      </p:sp>
      <p:grpSp>
        <p:nvGrpSpPr>
          <p:cNvPr id="2" name="Group 54"/>
          <p:cNvGrpSpPr>
            <a:grpSpLocks noGrp="1"/>
          </p:cNvGrpSpPr>
          <p:nvPr/>
        </p:nvGrpSpPr>
        <p:grpSpPr bwMode="auto">
          <a:xfrm>
            <a:off x="457200" y="1600200"/>
            <a:ext cx="8687210" cy="4525963"/>
            <a:chOff x="0" y="824"/>
            <a:chExt cx="5904" cy="3213"/>
          </a:xfrm>
        </p:grpSpPr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4172" y="1063"/>
              <a:ext cx="1273" cy="916"/>
            </a:xfrm>
            <a:custGeom>
              <a:avLst/>
              <a:gdLst/>
              <a:ahLst/>
              <a:cxnLst>
                <a:cxn ang="0">
                  <a:pos x="294" y="87"/>
                </a:cxn>
                <a:cxn ang="0">
                  <a:pos x="553" y="59"/>
                </a:cxn>
                <a:cxn ang="0">
                  <a:pos x="745" y="112"/>
                </a:cxn>
                <a:cxn ang="0">
                  <a:pos x="813" y="112"/>
                </a:cxn>
                <a:cxn ang="0">
                  <a:pos x="870" y="131"/>
                </a:cxn>
                <a:cxn ang="0">
                  <a:pos x="929" y="127"/>
                </a:cxn>
                <a:cxn ang="0">
                  <a:pos x="975" y="120"/>
                </a:cxn>
                <a:cxn ang="0">
                  <a:pos x="1034" y="85"/>
                </a:cxn>
                <a:cxn ang="0">
                  <a:pos x="1076" y="32"/>
                </a:cxn>
                <a:cxn ang="0">
                  <a:pos x="1105" y="24"/>
                </a:cxn>
                <a:cxn ang="0">
                  <a:pos x="1133" y="50"/>
                </a:cxn>
                <a:cxn ang="0">
                  <a:pos x="1175" y="79"/>
                </a:cxn>
                <a:cxn ang="0">
                  <a:pos x="1196" y="105"/>
                </a:cxn>
                <a:cxn ang="0">
                  <a:pos x="1223" y="124"/>
                </a:cxn>
                <a:cxn ang="0">
                  <a:pos x="1240" y="160"/>
                </a:cxn>
                <a:cxn ang="0">
                  <a:pos x="1223" y="206"/>
                </a:cxn>
                <a:cxn ang="0">
                  <a:pos x="1194" y="250"/>
                </a:cxn>
                <a:cxn ang="0">
                  <a:pos x="1186" y="284"/>
                </a:cxn>
                <a:cxn ang="0">
                  <a:pos x="1164" y="296"/>
                </a:cxn>
                <a:cxn ang="0">
                  <a:pos x="1128" y="291"/>
                </a:cxn>
                <a:cxn ang="0">
                  <a:pos x="1082" y="306"/>
                </a:cxn>
                <a:cxn ang="0">
                  <a:pos x="1032" y="339"/>
                </a:cxn>
                <a:cxn ang="0">
                  <a:pos x="975" y="480"/>
                </a:cxn>
                <a:cxn ang="0">
                  <a:pos x="910" y="596"/>
                </a:cxn>
                <a:cxn ang="0">
                  <a:pos x="875" y="720"/>
                </a:cxn>
                <a:cxn ang="0">
                  <a:pos x="822" y="758"/>
                </a:cxn>
                <a:cxn ang="0">
                  <a:pos x="710" y="740"/>
                </a:cxn>
                <a:cxn ang="0">
                  <a:pos x="596" y="744"/>
                </a:cxn>
                <a:cxn ang="0">
                  <a:pos x="456" y="773"/>
                </a:cxn>
                <a:cxn ang="0">
                  <a:pos x="388" y="801"/>
                </a:cxn>
                <a:cxn ang="0">
                  <a:pos x="327" y="834"/>
                </a:cxn>
                <a:cxn ang="0">
                  <a:pos x="276" y="880"/>
                </a:cxn>
                <a:cxn ang="0">
                  <a:pos x="233" y="935"/>
                </a:cxn>
                <a:cxn ang="0">
                  <a:pos x="108" y="939"/>
                </a:cxn>
                <a:cxn ang="0">
                  <a:pos x="29" y="858"/>
                </a:cxn>
                <a:cxn ang="0">
                  <a:pos x="40" y="812"/>
                </a:cxn>
                <a:cxn ang="0">
                  <a:pos x="73" y="788"/>
                </a:cxn>
                <a:cxn ang="0">
                  <a:pos x="88" y="756"/>
                </a:cxn>
                <a:cxn ang="0">
                  <a:pos x="99" y="594"/>
                </a:cxn>
                <a:cxn ang="0">
                  <a:pos x="195" y="548"/>
                </a:cxn>
                <a:cxn ang="0">
                  <a:pos x="176" y="431"/>
                </a:cxn>
                <a:cxn ang="0">
                  <a:pos x="106" y="377"/>
                </a:cxn>
                <a:cxn ang="0">
                  <a:pos x="29" y="353"/>
                </a:cxn>
                <a:cxn ang="0">
                  <a:pos x="64" y="230"/>
                </a:cxn>
                <a:cxn ang="0">
                  <a:pos x="0" y="136"/>
                </a:cxn>
                <a:cxn ang="0">
                  <a:pos x="33" y="0"/>
                </a:cxn>
              </a:cxnLst>
              <a:rect l="0" t="0" r="r" b="b"/>
              <a:pathLst>
                <a:path w="1240" h="942">
                  <a:moveTo>
                    <a:pt x="33" y="0"/>
                  </a:moveTo>
                  <a:lnTo>
                    <a:pt x="169" y="90"/>
                  </a:lnTo>
                  <a:lnTo>
                    <a:pt x="294" y="87"/>
                  </a:lnTo>
                  <a:lnTo>
                    <a:pt x="390" y="74"/>
                  </a:lnTo>
                  <a:lnTo>
                    <a:pt x="500" y="66"/>
                  </a:lnTo>
                  <a:lnTo>
                    <a:pt x="553" y="59"/>
                  </a:lnTo>
                  <a:lnTo>
                    <a:pt x="620" y="76"/>
                  </a:lnTo>
                  <a:lnTo>
                    <a:pt x="693" y="103"/>
                  </a:lnTo>
                  <a:lnTo>
                    <a:pt x="745" y="112"/>
                  </a:lnTo>
                  <a:lnTo>
                    <a:pt x="769" y="112"/>
                  </a:lnTo>
                  <a:lnTo>
                    <a:pt x="791" y="112"/>
                  </a:lnTo>
                  <a:lnTo>
                    <a:pt x="813" y="112"/>
                  </a:lnTo>
                  <a:lnTo>
                    <a:pt x="837" y="112"/>
                  </a:lnTo>
                  <a:lnTo>
                    <a:pt x="853" y="122"/>
                  </a:lnTo>
                  <a:lnTo>
                    <a:pt x="870" y="131"/>
                  </a:lnTo>
                  <a:lnTo>
                    <a:pt x="896" y="131"/>
                  </a:lnTo>
                  <a:lnTo>
                    <a:pt x="923" y="133"/>
                  </a:lnTo>
                  <a:lnTo>
                    <a:pt x="929" y="127"/>
                  </a:lnTo>
                  <a:lnTo>
                    <a:pt x="936" y="124"/>
                  </a:lnTo>
                  <a:lnTo>
                    <a:pt x="949" y="120"/>
                  </a:lnTo>
                  <a:lnTo>
                    <a:pt x="975" y="120"/>
                  </a:lnTo>
                  <a:lnTo>
                    <a:pt x="997" y="111"/>
                  </a:lnTo>
                  <a:lnTo>
                    <a:pt x="1017" y="100"/>
                  </a:lnTo>
                  <a:lnTo>
                    <a:pt x="1034" y="85"/>
                  </a:lnTo>
                  <a:lnTo>
                    <a:pt x="1050" y="72"/>
                  </a:lnTo>
                  <a:lnTo>
                    <a:pt x="1063" y="50"/>
                  </a:lnTo>
                  <a:lnTo>
                    <a:pt x="1076" y="32"/>
                  </a:lnTo>
                  <a:lnTo>
                    <a:pt x="1085" y="26"/>
                  </a:lnTo>
                  <a:lnTo>
                    <a:pt x="1096" y="24"/>
                  </a:lnTo>
                  <a:lnTo>
                    <a:pt x="1105" y="24"/>
                  </a:lnTo>
                  <a:lnTo>
                    <a:pt x="1116" y="22"/>
                  </a:lnTo>
                  <a:lnTo>
                    <a:pt x="1124" y="37"/>
                  </a:lnTo>
                  <a:lnTo>
                    <a:pt x="1133" y="50"/>
                  </a:lnTo>
                  <a:lnTo>
                    <a:pt x="1151" y="52"/>
                  </a:lnTo>
                  <a:lnTo>
                    <a:pt x="1172" y="55"/>
                  </a:lnTo>
                  <a:lnTo>
                    <a:pt x="1175" y="79"/>
                  </a:lnTo>
                  <a:lnTo>
                    <a:pt x="1181" y="103"/>
                  </a:lnTo>
                  <a:lnTo>
                    <a:pt x="1188" y="103"/>
                  </a:lnTo>
                  <a:lnTo>
                    <a:pt x="1196" y="105"/>
                  </a:lnTo>
                  <a:lnTo>
                    <a:pt x="1203" y="109"/>
                  </a:lnTo>
                  <a:lnTo>
                    <a:pt x="1208" y="112"/>
                  </a:lnTo>
                  <a:lnTo>
                    <a:pt x="1223" y="124"/>
                  </a:lnTo>
                  <a:lnTo>
                    <a:pt x="1238" y="133"/>
                  </a:lnTo>
                  <a:lnTo>
                    <a:pt x="1240" y="146"/>
                  </a:lnTo>
                  <a:lnTo>
                    <a:pt x="1240" y="160"/>
                  </a:lnTo>
                  <a:lnTo>
                    <a:pt x="1236" y="177"/>
                  </a:lnTo>
                  <a:lnTo>
                    <a:pt x="1232" y="192"/>
                  </a:lnTo>
                  <a:lnTo>
                    <a:pt x="1223" y="206"/>
                  </a:lnTo>
                  <a:lnTo>
                    <a:pt x="1212" y="221"/>
                  </a:lnTo>
                  <a:lnTo>
                    <a:pt x="1203" y="236"/>
                  </a:lnTo>
                  <a:lnTo>
                    <a:pt x="1194" y="250"/>
                  </a:lnTo>
                  <a:lnTo>
                    <a:pt x="1192" y="261"/>
                  </a:lnTo>
                  <a:lnTo>
                    <a:pt x="1190" y="273"/>
                  </a:lnTo>
                  <a:lnTo>
                    <a:pt x="1186" y="284"/>
                  </a:lnTo>
                  <a:lnTo>
                    <a:pt x="1179" y="295"/>
                  </a:lnTo>
                  <a:lnTo>
                    <a:pt x="1172" y="295"/>
                  </a:lnTo>
                  <a:lnTo>
                    <a:pt x="1164" y="296"/>
                  </a:lnTo>
                  <a:lnTo>
                    <a:pt x="1157" y="296"/>
                  </a:lnTo>
                  <a:lnTo>
                    <a:pt x="1148" y="295"/>
                  </a:lnTo>
                  <a:lnTo>
                    <a:pt x="1128" y="291"/>
                  </a:lnTo>
                  <a:lnTo>
                    <a:pt x="1109" y="287"/>
                  </a:lnTo>
                  <a:lnTo>
                    <a:pt x="1094" y="296"/>
                  </a:lnTo>
                  <a:lnTo>
                    <a:pt x="1082" y="306"/>
                  </a:lnTo>
                  <a:lnTo>
                    <a:pt x="1067" y="315"/>
                  </a:lnTo>
                  <a:lnTo>
                    <a:pt x="1054" y="324"/>
                  </a:lnTo>
                  <a:lnTo>
                    <a:pt x="1032" y="339"/>
                  </a:lnTo>
                  <a:lnTo>
                    <a:pt x="986" y="361"/>
                  </a:lnTo>
                  <a:lnTo>
                    <a:pt x="986" y="425"/>
                  </a:lnTo>
                  <a:lnTo>
                    <a:pt x="975" y="480"/>
                  </a:lnTo>
                  <a:lnTo>
                    <a:pt x="947" y="517"/>
                  </a:lnTo>
                  <a:lnTo>
                    <a:pt x="912" y="537"/>
                  </a:lnTo>
                  <a:lnTo>
                    <a:pt x="910" y="596"/>
                  </a:lnTo>
                  <a:lnTo>
                    <a:pt x="890" y="607"/>
                  </a:lnTo>
                  <a:lnTo>
                    <a:pt x="886" y="666"/>
                  </a:lnTo>
                  <a:lnTo>
                    <a:pt x="875" y="720"/>
                  </a:lnTo>
                  <a:lnTo>
                    <a:pt x="868" y="744"/>
                  </a:lnTo>
                  <a:lnTo>
                    <a:pt x="861" y="769"/>
                  </a:lnTo>
                  <a:lnTo>
                    <a:pt x="822" y="758"/>
                  </a:lnTo>
                  <a:lnTo>
                    <a:pt x="785" y="751"/>
                  </a:lnTo>
                  <a:lnTo>
                    <a:pt x="747" y="744"/>
                  </a:lnTo>
                  <a:lnTo>
                    <a:pt x="710" y="740"/>
                  </a:lnTo>
                  <a:lnTo>
                    <a:pt x="671" y="740"/>
                  </a:lnTo>
                  <a:lnTo>
                    <a:pt x="633" y="740"/>
                  </a:lnTo>
                  <a:lnTo>
                    <a:pt x="596" y="744"/>
                  </a:lnTo>
                  <a:lnTo>
                    <a:pt x="557" y="749"/>
                  </a:lnTo>
                  <a:lnTo>
                    <a:pt x="504" y="760"/>
                  </a:lnTo>
                  <a:lnTo>
                    <a:pt x="456" y="773"/>
                  </a:lnTo>
                  <a:lnTo>
                    <a:pt x="432" y="782"/>
                  </a:lnTo>
                  <a:lnTo>
                    <a:pt x="410" y="790"/>
                  </a:lnTo>
                  <a:lnTo>
                    <a:pt x="388" y="801"/>
                  </a:lnTo>
                  <a:lnTo>
                    <a:pt x="368" y="810"/>
                  </a:lnTo>
                  <a:lnTo>
                    <a:pt x="347" y="823"/>
                  </a:lnTo>
                  <a:lnTo>
                    <a:pt x="327" y="834"/>
                  </a:lnTo>
                  <a:lnTo>
                    <a:pt x="309" y="848"/>
                  </a:lnTo>
                  <a:lnTo>
                    <a:pt x="292" y="863"/>
                  </a:lnTo>
                  <a:lnTo>
                    <a:pt x="276" y="880"/>
                  </a:lnTo>
                  <a:lnTo>
                    <a:pt x="261" y="896"/>
                  </a:lnTo>
                  <a:lnTo>
                    <a:pt x="248" y="915"/>
                  </a:lnTo>
                  <a:lnTo>
                    <a:pt x="233" y="935"/>
                  </a:lnTo>
                  <a:lnTo>
                    <a:pt x="200" y="939"/>
                  </a:lnTo>
                  <a:lnTo>
                    <a:pt x="158" y="924"/>
                  </a:lnTo>
                  <a:lnTo>
                    <a:pt x="108" y="939"/>
                  </a:lnTo>
                  <a:lnTo>
                    <a:pt x="47" y="942"/>
                  </a:lnTo>
                  <a:lnTo>
                    <a:pt x="36" y="916"/>
                  </a:lnTo>
                  <a:lnTo>
                    <a:pt x="29" y="858"/>
                  </a:lnTo>
                  <a:lnTo>
                    <a:pt x="7" y="837"/>
                  </a:lnTo>
                  <a:lnTo>
                    <a:pt x="25" y="817"/>
                  </a:lnTo>
                  <a:lnTo>
                    <a:pt x="40" y="812"/>
                  </a:lnTo>
                  <a:lnTo>
                    <a:pt x="53" y="804"/>
                  </a:lnTo>
                  <a:lnTo>
                    <a:pt x="64" y="797"/>
                  </a:lnTo>
                  <a:lnTo>
                    <a:pt x="73" y="788"/>
                  </a:lnTo>
                  <a:lnTo>
                    <a:pt x="79" y="778"/>
                  </a:lnTo>
                  <a:lnTo>
                    <a:pt x="84" y="767"/>
                  </a:lnTo>
                  <a:lnTo>
                    <a:pt x="88" y="756"/>
                  </a:lnTo>
                  <a:lnTo>
                    <a:pt x="88" y="745"/>
                  </a:lnTo>
                  <a:lnTo>
                    <a:pt x="81" y="650"/>
                  </a:lnTo>
                  <a:lnTo>
                    <a:pt x="99" y="594"/>
                  </a:lnTo>
                  <a:lnTo>
                    <a:pt x="130" y="558"/>
                  </a:lnTo>
                  <a:lnTo>
                    <a:pt x="128" y="541"/>
                  </a:lnTo>
                  <a:lnTo>
                    <a:pt x="195" y="548"/>
                  </a:lnTo>
                  <a:lnTo>
                    <a:pt x="198" y="486"/>
                  </a:lnTo>
                  <a:lnTo>
                    <a:pt x="173" y="469"/>
                  </a:lnTo>
                  <a:lnTo>
                    <a:pt x="176" y="431"/>
                  </a:lnTo>
                  <a:lnTo>
                    <a:pt x="149" y="427"/>
                  </a:lnTo>
                  <a:lnTo>
                    <a:pt x="119" y="409"/>
                  </a:lnTo>
                  <a:lnTo>
                    <a:pt x="106" y="377"/>
                  </a:lnTo>
                  <a:lnTo>
                    <a:pt x="68" y="374"/>
                  </a:lnTo>
                  <a:lnTo>
                    <a:pt x="46" y="392"/>
                  </a:lnTo>
                  <a:lnTo>
                    <a:pt x="29" y="353"/>
                  </a:lnTo>
                  <a:lnTo>
                    <a:pt x="33" y="313"/>
                  </a:lnTo>
                  <a:lnTo>
                    <a:pt x="70" y="260"/>
                  </a:lnTo>
                  <a:lnTo>
                    <a:pt x="64" y="230"/>
                  </a:lnTo>
                  <a:lnTo>
                    <a:pt x="20" y="217"/>
                  </a:lnTo>
                  <a:lnTo>
                    <a:pt x="3" y="186"/>
                  </a:lnTo>
                  <a:lnTo>
                    <a:pt x="0" y="136"/>
                  </a:lnTo>
                  <a:lnTo>
                    <a:pt x="44" y="124"/>
                  </a:lnTo>
                  <a:lnTo>
                    <a:pt x="42" y="6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394" y="877"/>
              <a:ext cx="980" cy="1109"/>
            </a:xfrm>
            <a:custGeom>
              <a:avLst/>
              <a:gdLst/>
              <a:ahLst/>
              <a:cxnLst>
                <a:cxn ang="0">
                  <a:pos x="744" y="147"/>
                </a:cxn>
                <a:cxn ang="0">
                  <a:pos x="696" y="119"/>
                </a:cxn>
                <a:cxn ang="0">
                  <a:pos x="661" y="119"/>
                </a:cxn>
                <a:cxn ang="0">
                  <a:pos x="624" y="151"/>
                </a:cxn>
                <a:cxn ang="0">
                  <a:pos x="558" y="156"/>
                </a:cxn>
                <a:cxn ang="0">
                  <a:pos x="492" y="121"/>
                </a:cxn>
                <a:cxn ang="0">
                  <a:pos x="389" y="75"/>
                </a:cxn>
                <a:cxn ang="0">
                  <a:pos x="230" y="48"/>
                </a:cxn>
                <a:cxn ang="0">
                  <a:pos x="166" y="11"/>
                </a:cxn>
                <a:cxn ang="0">
                  <a:pos x="137" y="0"/>
                </a:cxn>
                <a:cxn ang="0">
                  <a:pos x="133" y="53"/>
                </a:cxn>
                <a:cxn ang="0">
                  <a:pos x="111" y="72"/>
                </a:cxn>
                <a:cxn ang="0">
                  <a:pos x="81" y="33"/>
                </a:cxn>
                <a:cxn ang="0">
                  <a:pos x="43" y="7"/>
                </a:cxn>
                <a:cxn ang="0">
                  <a:pos x="45" y="40"/>
                </a:cxn>
                <a:cxn ang="0">
                  <a:pos x="54" y="83"/>
                </a:cxn>
                <a:cxn ang="0">
                  <a:pos x="48" y="88"/>
                </a:cxn>
                <a:cxn ang="0">
                  <a:pos x="34" y="85"/>
                </a:cxn>
                <a:cxn ang="0">
                  <a:pos x="28" y="105"/>
                </a:cxn>
                <a:cxn ang="0">
                  <a:pos x="30" y="134"/>
                </a:cxn>
                <a:cxn ang="0">
                  <a:pos x="21" y="143"/>
                </a:cxn>
                <a:cxn ang="0">
                  <a:pos x="6" y="142"/>
                </a:cxn>
                <a:cxn ang="0">
                  <a:pos x="2" y="158"/>
                </a:cxn>
                <a:cxn ang="0">
                  <a:pos x="21" y="178"/>
                </a:cxn>
                <a:cxn ang="0">
                  <a:pos x="28" y="213"/>
                </a:cxn>
                <a:cxn ang="0">
                  <a:pos x="34" y="267"/>
                </a:cxn>
                <a:cxn ang="0">
                  <a:pos x="39" y="289"/>
                </a:cxn>
                <a:cxn ang="0">
                  <a:pos x="80" y="313"/>
                </a:cxn>
                <a:cxn ang="0">
                  <a:pos x="85" y="359"/>
                </a:cxn>
                <a:cxn ang="0">
                  <a:pos x="98" y="388"/>
                </a:cxn>
                <a:cxn ang="0">
                  <a:pos x="124" y="464"/>
                </a:cxn>
                <a:cxn ang="0">
                  <a:pos x="124" y="574"/>
                </a:cxn>
                <a:cxn ang="0">
                  <a:pos x="129" y="644"/>
                </a:cxn>
                <a:cxn ang="0">
                  <a:pos x="172" y="734"/>
                </a:cxn>
                <a:cxn ang="0">
                  <a:pos x="124" y="852"/>
                </a:cxn>
                <a:cxn ang="0">
                  <a:pos x="229" y="929"/>
                </a:cxn>
                <a:cxn ang="0">
                  <a:pos x="286" y="982"/>
                </a:cxn>
                <a:cxn ang="0">
                  <a:pos x="311" y="1019"/>
                </a:cxn>
                <a:cxn ang="0">
                  <a:pos x="328" y="1061"/>
                </a:cxn>
                <a:cxn ang="0">
                  <a:pos x="337" y="1135"/>
                </a:cxn>
                <a:cxn ang="0">
                  <a:pos x="405" y="1107"/>
                </a:cxn>
                <a:cxn ang="0">
                  <a:pos x="473" y="1095"/>
                </a:cxn>
                <a:cxn ang="0">
                  <a:pos x="525" y="1141"/>
                </a:cxn>
                <a:cxn ang="0">
                  <a:pos x="606" y="1058"/>
                </a:cxn>
                <a:cxn ang="0">
                  <a:pos x="665" y="1054"/>
                </a:cxn>
                <a:cxn ang="0">
                  <a:pos x="714" y="1039"/>
                </a:cxn>
                <a:cxn ang="0">
                  <a:pos x="731" y="1032"/>
                </a:cxn>
                <a:cxn ang="0">
                  <a:pos x="764" y="1028"/>
                </a:cxn>
                <a:cxn ang="0">
                  <a:pos x="810" y="995"/>
                </a:cxn>
                <a:cxn ang="0">
                  <a:pos x="838" y="969"/>
                </a:cxn>
                <a:cxn ang="0">
                  <a:pos x="847" y="936"/>
                </a:cxn>
                <a:cxn ang="0">
                  <a:pos x="887" y="749"/>
                </a:cxn>
                <a:cxn ang="0">
                  <a:pos x="954" y="677"/>
                </a:cxn>
                <a:cxn ang="0">
                  <a:pos x="906" y="618"/>
                </a:cxn>
                <a:cxn ang="0">
                  <a:pos x="823" y="565"/>
                </a:cxn>
                <a:cxn ang="0">
                  <a:pos x="790" y="502"/>
                </a:cxn>
                <a:cxn ang="0">
                  <a:pos x="777" y="406"/>
                </a:cxn>
                <a:cxn ang="0">
                  <a:pos x="801" y="313"/>
                </a:cxn>
              </a:cxnLst>
              <a:rect l="0" t="0" r="r" b="b"/>
              <a:pathLst>
                <a:path w="954" h="1141">
                  <a:moveTo>
                    <a:pt x="792" y="191"/>
                  </a:moveTo>
                  <a:lnTo>
                    <a:pt x="764" y="171"/>
                  </a:lnTo>
                  <a:lnTo>
                    <a:pt x="744" y="147"/>
                  </a:lnTo>
                  <a:lnTo>
                    <a:pt x="727" y="136"/>
                  </a:lnTo>
                  <a:lnTo>
                    <a:pt x="709" y="121"/>
                  </a:lnTo>
                  <a:lnTo>
                    <a:pt x="696" y="119"/>
                  </a:lnTo>
                  <a:lnTo>
                    <a:pt x="689" y="108"/>
                  </a:lnTo>
                  <a:lnTo>
                    <a:pt x="663" y="105"/>
                  </a:lnTo>
                  <a:lnTo>
                    <a:pt x="661" y="119"/>
                  </a:lnTo>
                  <a:lnTo>
                    <a:pt x="646" y="121"/>
                  </a:lnTo>
                  <a:lnTo>
                    <a:pt x="635" y="140"/>
                  </a:lnTo>
                  <a:lnTo>
                    <a:pt x="624" y="151"/>
                  </a:lnTo>
                  <a:lnTo>
                    <a:pt x="617" y="171"/>
                  </a:lnTo>
                  <a:lnTo>
                    <a:pt x="571" y="173"/>
                  </a:lnTo>
                  <a:lnTo>
                    <a:pt x="558" y="156"/>
                  </a:lnTo>
                  <a:lnTo>
                    <a:pt x="534" y="140"/>
                  </a:lnTo>
                  <a:lnTo>
                    <a:pt x="506" y="132"/>
                  </a:lnTo>
                  <a:lnTo>
                    <a:pt x="492" y="121"/>
                  </a:lnTo>
                  <a:lnTo>
                    <a:pt x="429" y="119"/>
                  </a:lnTo>
                  <a:lnTo>
                    <a:pt x="414" y="108"/>
                  </a:lnTo>
                  <a:lnTo>
                    <a:pt x="389" y="75"/>
                  </a:lnTo>
                  <a:lnTo>
                    <a:pt x="262" y="77"/>
                  </a:lnTo>
                  <a:lnTo>
                    <a:pt x="249" y="62"/>
                  </a:lnTo>
                  <a:lnTo>
                    <a:pt x="230" y="48"/>
                  </a:lnTo>
                  <a:lnTo>
                    <a:pt x="203" y="29"/>
                  </a:lnTo>
                  <a:lnTo>
                    <a:pt x="199" y="13"/>
                  </a:lnTo>
                  <a:lnTo>
                    <a:pt x="166" y="11"/>
                  </a:lnTo>
                  <a:lnTo>
                    <a:pt x="164" y="24"/>
                  </a:lnTo>
                  <a:lnTo>
                    <a:pt x="146" y="15"/>
                  </a:lnTo>
                  <a:lnTo>
                    <a:pt x="137" y="0"/>
                  </a:lnTo>
                  <a:lnTo>
                    <a:pt x="122" y="5"/>
                  </a:lnTo>
                  <a:lnTo>
                    <a:pt x="131" y="18"/>
                  </a:lnTo>
                  <a:lnTo>
                    <a:pt x="133" y="53"/>
                  </a:lnTo>
                  <a:lnTo>
                    <a:pt x="140" y="57"/>
                  </a:lnTo>
                  <a:lnTo>
                    <a:pt x="138" y="68"/>
                  </a:lnTo>
                  <a:lnTo>
                    <a:pt x="111" y="72"/>
                  </a:lnTo>
                  <a:lnTo>
                    <a:pt x="100" y="61"/>
                  </a:lnTo>
                  <a:lnTo>
                    <a:pt x="96" y="39"/>
                  </a:lnTo>
                  <a:lnTo>
                    <a:pt x="81" y="33"/>
                  </a:lnTo>
                  <a:lnTo>
                    <a:pt x="74" y="20"/>
                  </a:lnTo>
                  <a:lnTo>
                    <a:pt x="58" y="15"/>
                  </a:lnTo>
                  <a:lnTo>
                    <a:pt x="43" y="7"/>
                  </a:lnTo>
                  <a:lnTo>
                    <a:pt x="46" y="18"/>
                  </a:lnTo>
                  <a:lnTo>
                    <a:pt x="45" y="27"/>
                  </a:lnTo>
                  <a:lnTo>
                    <a:pt x="45" y="40"/>
                  </a:lnTo>
                  <a:lnTo>
                    <a:pt x="46" y="72"/>
                  </a:lnTo>
                  <a:lnTo>
                    <a:pt x="50" y="79"/>
                  </a:lnTo>
                  <a:lnTo>
                    <a:pt x="54" y="83"/>
                  </a:lnTo>
                  <a:lnTo>
                    <a:pt x="54" y="88"/>
                  </a:lnTo>
                  <a:lnTo>
                    <a:pt x="52" y="90"/>
                  </a:lnTo>
                  <a:lnTo>
                    <a:pt x="48" y="88"/>
                  </a:lnTo>
                  <a:lnTo>
                    <a:pt x="43" y="86"/>
                  </a:lnTo>
                  <a:lnTo>
                    <a:pt x="37" y="85"/>
                  </a:lnTo>
                  <a:lnTo>
                    <a:pt x="34" y="85"/>
                  </a:lnTo>
                  <a:lnTo>
                    <a:pt x="30" y="86"/>
                  </a:lnTo>
                  <a:lnTo>
                    <a:pt x="30" y="92"/>
                  </a:lnTo>
                  <a:lnTo>
                    <a:pt x="28" y="105"/>
                  </a:lnTo>
                  <a:lnTo>
                    <a:pt x="26" y="116"/>
                  </a:lnTo>
                  <a:lnTo>
                    <a:pt x="28" y="125"/>
                  </a:lnTo>
                  <a:lnTo>
                    <a:pt x="30" y="134"/>
                  </a:lnTo>
                  <a:lnTo>
                    <a:pt x="28" y="140"/>
                  </a:lnTo>
                  <a:lnTo>
                    <a:pt x="24" y="143"/>
                  </a:lnTo>
                  <a:lnTo>
                    <a:pt x="21" y="143"/>
                  </a:lnTo>
                  <a:lnTo>
                    <a:pt x="15" y="143"/>
                  </a:lnTo>
                  <a:lnTo>
                    <a:pt x="10" y="142"/>
                  </a:lnTo>
                  <a:lnTo>
                    <a:pt x="6" y="142"/>
                  </a:lnTo>
                  <a:lnTo>
                    <a:pt x="2" y="143"/>
                  </a:lnTo>
                  <a:lnTo>
                    <a:pt x="0" y="149"/>
                  </a:lnTo>
                  <a:lnTo>
                    <a:pt x="2" y="158"/>
                  </a:lnTo>
                  <a:lnTo>
                    <a:pt x="2" y="165"/>
                  </a:lnTo>
                  <a:lnTo>
                    <a:pt x="12" y="173"/>
                  </a:lnTo>
                  <a:lnTo>
                    <a:pt x="21" y="178"/>
                  </a:lnTo>
                  <a:lnTo>
                    <a:pt x="23" y="191"/>
                  </a:lnTo>
                  <a:lnTo>
                    <a:pt x="24" y="202"/>
                  </a:lnTo>
                  <a:lnTo>
                    <a:pt x="28" y="213"/>
                  </a:lnTo>
                  <a:lnTo>
                    <a:pt x="34" y="224"/>
                  </a:lnTo>
                  <a:lnTo>
                    <a:pt x="34" y="246"/>
                  </a:lnTo>
                  <a:lnTo>
                    <a:pt x="34" y="267"/>
                  </a:lnTo>
                  <a:lnTo>
                    <a:pt x="35" y="276"/>
                  </a:lnTo>
                  <a:lnTo>
                    <a:pt x="35" y="281"/>
                  </a:lnTo>
                  <a:lnTo>
                    <a:pt x="39" y="289"/>
                  </a:lnTo>
                  <a:lnTo>
                    <a:pt x="41" y="292"/>
                  </a:lnTo>
                  <a:lnTo>
                    <a:pt x="59" y="302"/>
                  </a:lnTo>
                  <a:lnTo>
                    <a:pt x="80" y="313"/>
                  </a:lnTo>
                  <a:lnTo>
                    <a:pt x="81" y="327"/>
                  </a:lnTo>
                  <a:lnTo>
                    <a:pt x="81" y="348"/>
                  </a:lnTo>
                  <a:lnTo>
                    <a:pt x="85" y="359"/>
                  </a:lnTo>
                  <a:lnTo>
                    <a:pt x="89" y="370"/>
                  </a:lnTo>
                  <a:lnTo>
                    <a:pt x="92" y="381"/>
                  </a:lnTo>
                  <a:lnTo>
                    <a:pt x="98" y="388"/>
                  </a:lnTo>
                  <a:lnTo>
                    <a:pt x="109" y="403"/>
                  </a:lnTo>
                  <a:lnTo>
                    <a:pt x="120" y="414"/>
                  </a:lnTo>
                  <a:lnTo>
                    <a:pt x="124" y="464"/>
                  </a:lnTo>
                  <a:lnTo>
                    <a:pt x="131" y="550"/>
                  </a:lnTo>
                  <a:lnTo>
                    <a:pt x="126" y="561"/>
                  </a:lnTo>
                  <a:lnTo>
                    <a:pt x="124" y="574"/>
                  </a:lnTo>
                  <a:lnTo>
                    <a:pt x="122" y="589"/>
                  </a:lnTo>
                  <a:lnTo>
                    <a:pt x="120" y="602"/>
                  </a:lnTo>
                  <a:lnTo>
                    <a:pt x="129" y="644"/>
                  </a:lnTo>
                  <a:lnTo>
                    <a:pt x="140" y="671"/>
                  </a:lnTo>
                  <a:lnTo>
                    <a:pt x="192" y="701"/>
                  </a:lnTo>
                  <a:lnTo>
                    <a:pt x="172" y="734"/>
                  </a:lnTo>
                  <a:lnTo>
                    <a:pt x="155" y="771"/>
                  </a:lnTo>
                  <a:lnTo>
                    <a:pt x="138" y="809"/>
                  </a:lnTo>
                  <a:lnTo>
                    <a:pt x="124" y="852"/>
                  </a:lnTo>
                  <a:lnTo>
                    <a:pt x="177" y="889"/>
                  </a:lnTo>
                  <a:lnTo>
                    <a:pt x="203" y="909"/>
                  </a:lnTo>
                  <a:lnTo>
                    <a:pt x="229" y="929"/>
                  </a:lnTo>
                  <a:lnTo>
                    <a:pt x="254" y="949"/>
                  </a:lnTo>
                  <a:lnTo>
                    <a:pt x="276" y="971"/>
                  </a:lnTo>
                  <a:lnTo>
                    <a:pt x="286" y="982"/>
                  </a:lnTo>
                  <a:lnTo>
                    <a:pt x="295" y="995"/>
                  </a:lnTo>
                  <a:lnTo>
                    <a:pt x="304" y="1006"/>
                  </a:lnTo>
                  <a:lnTo>
                    <a:pt x="311" y="1019"/>
                  </a:lnTo>
                  <a:lnTo>
                    <a:pt x="319" y="1034"/>
                  </a:lnTo>
                  <a:lnTo>
                    <a:pt x="322" y="1047"/>
                  </a:lnTo>
                  <a:lnTo>
                    <a:pt x="328" y="1061"/>
                  </a:lnTo>
                  <a:lnTo>
                    <a:pt x="330" y="1076"/>
                  </a:lnTo>
                  <a:lnTo>
                    <a:pt x="335" y="1109"/>
                  </a:lnTo>
                  <a:lnTo>
                    <a:pt x="337" y="1135"/>
                  </a:lnTo>
                  <a:lnTo>
                    <a:pt x="359" y="1118"/>
                  </a:lnTo>
                  <a:lnTo>
                    <a:pt x="400" y="1120"/>
                  </a:lnTo>
                  <a:lnTo>
                    <a:pt x="405" y="1107"/>
                  </a:lnTo>
                  <a:lnTo>
                    <a:pt x="435" y="1107"/>
                  </a:lnTo>
                  <a:lnTo>
                    <a:pt x="444" y="1096"/>
                  </a:lnTo>
                  <a:lnTo>
                    <a:pt x="473" y="1095"/>
                  </a:lnTo>
                  <a:lnTo>
                    <a:pt x="486" y="1107"/>
                  </a:lnTo>
                  <a:lnTo>
                    <a:pt x="506" y="1128"/>
                  </a:lnTo>
                  <a:lnTo>
                    <a:pt x="525" y="1141"/>
                  </a:lnTo>
                  <a:lnTo>
                    <a:pt x="562" y="1128"/>
                  </a:lnTo>
                  <a:lnTo>
                    <a:pt x="584" y="1111"/>
                  </a:lnTo>
                  <a:lnTo>
                    <a:pt x="606" y="1058"/>
                  </a:lnTo>
                  <a:lnTo>
                    <a:pt x="641" y="1054"/>
                  </a:lnTo>
                  <a:lnTo>
                    <a:pt x="650" y="1054"/>
                  </a:lnTo>
                  <a:lnTo>
                    <a:pt x="665" y="1054"/>
                  </a:lnTo>
                  <a:lnTo>
                    <a:pt x="681" y="1052"/>
                  </a:lnTo>
                  <a:lnTo>
                    <a:pt x="701" y="1047"/>
                  </a:lnTo>
                  <a:lnTo>
                    <a:pt x="714" y="1039"/>
                  </a:lnTo>
                  <a:lnTo>
                    <a:pt x="724" y="1034"/>
                  </a:lnTo>
                  <a:lnTo>
                    <a:pt x="727" y="1032"/>
                  </a:lnTo>
                  <a:lnTo>
                    <a:pt x="731" y="1032"/>
                  </a:lnTo>
                  <a:lnTo>
                    <a:pt x="735" y="1030"/>
                  </a:lnTo>
                  <a:lnTo>
                    <a:pt x="740" y="1032"/>
                  </a:lnTo>
                  <a:lnTo>
                    <a:pt x="764" y="1028"/>
                  </a:lnTo>
                  <a:lnTo>
                    <a:pt x="782" y="1006"/>
                  </a:lnTo>
                  <a:lnTo>
                    <a:pt x="797" y="1001"/>
                  </a:lnTo>
                  <a:lnTo>
                    <a:pt x="810" y="995"/>
                  </a:lnTo>
                  <a:lnTo>
                    <a:pt x="821" y="986"/>
                  </a:lnTo>
                  <a:lnTo>
                    <a:pt x="830" y="979"/>
                  </a:lnTo>
                  <a:lnTo>
                    <a:pt x="838" y="969"/>
                  </a:lnTo>
                  <a:lnTo>
                    <a:pt x="841" y="958"/>
                  </a:lnTo>
                  <a:lnTo>
                    <a:pt x="845" y="947"/>
                  </a:lnTo>
                  <a:lnTo>
                    <a:pt x="847" y="936"/>
                  </a:lnTo>
                  <a:lnTo>
                    <a:pt x="838" y="839"/>
                  </a:lnTo>
                  <a:lnTo>
                    <a:pt x="856" y="785"/>
                  </a:lnTo>
                  <a:lnTo>
                    <a:pt x="887" y="749"/>
                  </a:lnTo>
                  <a:lnTo>
                    <a:pt x="885" y="732"/>
                  </a:lnTo>
                  <a:lnTo>
                    <a:pt x="952" y="738"/>
                  </a:lnTo>
                  <a:lnTo>
                    <a:pt x="954" y="677"/>
                  </a:lnTo>
                  <a:lnTo>
                    <a:pt x="930" y="660"/>
                  </a:lnTo>
                  <a:lnTo>
                    <a:pt x="933" y="622"/>
                  </a:lnTo>
                  <a:lnTo>
                    <a:pt x="906" y="618"/>
                  </a:lnTo>
                  <a:lnTo>
                    <a:pt x="876" y="600"/>
                  </a:lnTo>
                  <a:lnTo>
                    <a:pt x="865" y="567"/>
                  </a:lnTo>
                  <a:lnTo>
                    <a:pt x="823" y="565"/>
                  </a:lnTo>
                  <a:lnTo>
                    <a:pt x="803" y="583"/>
                  </a:lnTo>
                  <a:lnTo>
                    <a:pt x="786" y="544"/>
                  </a:lnTo>
                  <a:lnTo>
                    <a:pt x="790" y="502"/>
                  </a:lnTo>
                  <a:lnTo>
                    <a:pt x="828" y="451"/>
                  </a:lnTo>
                  <a:lnTo>
                    <a:pt x="821" y="419"/>
                  </a:lnTo>
                  <a:lnTo>
                    <a:pt x="777" y="406"/>
                  </a:lnTo>
                  <a:lnTo>
                    <a:pt x="760" y="377"/>
                  </a:lnTo>
                  <a:lnTo>
                    <a:pt x="757" y="326"/>
                  </a:lnTo>
                  <a:lnTo>
                    <a:pt x="801" y="313"/>
                  </a:lnTo>
                  <a:lnTo>
                    <a:pt x="799" y="254"/>
                  </a:lnTo>
                  <a:lnTo>
                    <a:pt x="792" y="191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2937" y="1380"/>
              <a:ext cx="805" cy="1037"/>
            </a:xfrm>
            <a:custGeom>
              <a:avLst/>
              <a:gdLst/>
              <a:ahLst/>
              <a:cxnLst>
                <a:cxn ang="0">
                  <a:pos x="473" y="7"/>
                </a:cxn>
                <a:cxn ang="0">
                  <a:pos x="532" y="18"/>
                </a:cxn>
                <a:cxn ang="0">
                  <a:pos x="572" y="44"/>
                </a:cxn>
                <a:cxn ang="0">
                  <a:pos x="569" y="70"/>
                </a:cxn>
                <a:cxn ang="0">
                  <a:pos x="574" y="127"/>
                </a:cxn>
                <a:cxn ang="0">
                  <a:pos x="639" y="184"/>
                </a:cxn>
                <a:cxn ang="0">
                  <a:pos x="600" y="254"/>
                </a:cxn>
                <a:cxn ang="0">
                  <a:pos x="571" y="335"/>
                </a:cxn>
                <a:cxn ang="0">
                  <a:pos x="650" y="390"/>
                </a:cxn>
                <a:cxn ang="0">
                  <a:pos x="699" y="432"/>
                </a:cxn>
                <a:cxn ang="0">
                  <a:pos x="732" y="465"/>
                </a:cxn>
                <a:cxn ang="0">
                  <a:pos x="749" y="489"/>
                </a:cxn>
                <a:cxn ang="0">
                  <a:pos x="764" y="515"/>
                </a:cxn>
                <a:cxn ang="0">
                  <a:pos x="773" y="544"/>
                </a:cxn>
                <a:cxn ang="0">
                  <a:pos x="780" y="594"/>
                </a:cxn>
                <a:cxn ang="0">
                  <a:pos x="764" y="642"/>
                </a:cxn>
                <a:cxn ang="0">
                  <a:pos x="762" y="692"/>
                </a:cxn>
                <a:cxn ang="0">
                  <a:pos x="674" y="708"/>
                </a:cxn>
                <a:cxn ang="0">
                  <a:pos x="639" y="778"/>
                </a:cxn>
                <a:cxn ang="0">
                  <a:pos x="591" y="824"/>
                </a:cxn>
                <a:cxn ang="0">
                  <a:pos x="543" y="828"/>
                </a:cxn>
                <a:cxn ang="0">
                  <a:pos x="490" y="903"/>
                </a:cxn>
                <a:cxn ang="0">
                  <a:pos x="444" y="947"/>
                </a:cxn>
                <a:cxn ang="0">
                  <a:pos x="381" y="962"/>
                </a:cxn>
                <a:cxn ang="0">
                  <a:pos x="337" y="984"/>
                </a:cxn>
                <a:cxn ang="0">
                  <a:pos x="285" y="1014"/>
                </a:cxn>
                <a:cxn ang="0">
                  <a:pos x="250" y="1034"/>
                </a:cxn>
                <a:cxn ang="0">
                  <a:pos x="52" y="1049"/>
                </a:cxn>
                <a:cxn ang="0">
                  <a:pos x="65" y="990"/>
                </a:cxn>
                <a:cxn ang="0">
                  <a:pos x="98" y="920"/>
                </a:cxn>
                <a:cxn ang="0">
                  <a:pos x="31" y="890"/>
                </a:cxn>
                <a:cxn ang="0">
                  <a:pos x="0" y="857"/>
                </a:cxn>
                <a:cxn ang="0">
                  <a:pos x="6" y="798"/>
                </a:cxn>
                <a:cxn ang="0">
                  <a:pos x="35" y="725"/>
                </a:cxn>
                <a:cxn ang="0">
                  <a:pos x="22" y="666"/>
                </a:cxn>
                <a:cxn ang="0">
                  <a:pos x="43" y="607"/>
                </a:cxn>
                <a:cxn ang="0">
                  <a:pos x="77" y="508"/>
                </a:cxn>
                <a:cxn ang="0">
                  <a:pos x="146" y="408"/>
                </a:cxn>
                <a:cxn ang="0">
                  <a:pos x="201" y="359"/>
                </a:cxn>
                <a:cxn ang="0">
                  <a:pos x="177" y="287"/>
                </a:cxn>
                <a:cxn ang="0">
                  <a:pos x="249" y="156"/>
                </a:cxn>
                <a:cxn ang="0">
                  <a:pos x="239" y="127"/>
                </a:cxn>
                <a:cxn ang="0">
                  <a:pos x="227" y="101"/>
                </a:cxn>
                <a:cxn ang="0">
                  <a:pos x="197" y="59"/>
                </a:cxn>
                <a:cxn ang="0">
                  <a:pos x="346" y="61"/>
                </a:cxn>
                <a:cxn ang="0">
                  <a:pos x="403" y="20"/>
                </a:cxn>
              </a:cxnLst>
              <a:rect l="0" t="0" r="r" b="b"/>
              <a:pathLst>
                <a:path w="784" h="1067">
                  <a:moveTo>
                    <a:pt x="457" y="0"/>
                  </a:moveTo>
                  <a:lnTo>
                    <a:pt x="473" y="7"/>
                  </a:lnTo>
                  <a:lnTo>
                    <a:pt x="490" y="11"/>
                  </a:lnTo>
                  <a:lnTo>
                    <a:pt x="532" y="18"/>
                  </a:lnTo>
                  <a:lnTo>
                    <a:pt x="578" y="33"/>
                  </a:lnTo>
                  <a:lnTo>
                    <a:pt x="572" y="44"/>
                  </a:lnTo>
                  <a:lnTo>
                    <a:pt x="569" y="57"/>
                  </a:lnTo>
                  <a:lnTo>
                    <a:pt x="569" y="70"/>
                  </a:lnTo>
                  <a:lnTo>
                    <a:pt x="567" y="83"/>
                  </a:lnTo>
                  <a:lnTo>
                    <a:pt x="574" y="127"/>
                  </a:lnTo>
                  <a:lnTo>
                    <a:pt x="587" y="154"/>
                  </a:lnTo>
                  <a:lnTo>
                    <a:pt x="639" y="184"/>
                  </a:lnTo>
                  <a:lnTo>
                    <a:pt x="618" y="217"/>
                  </a:lnTo>
                  <a:lnTo>
                    <a:pt x="600" y="254"/>
                  </a:lnTo>
                  <a:lnTo>
                    <a:pt x="585" y="292"/>
                  </a:lnTo>
                  <a:lnTo>
                    <a:pt x="571" y="335"/>
                  </a:lnTo>
                  <a:lnTo>
                    <a:pt x="622" y="370"/>
                  </a:lnTo>
                  <a:lnTo>
                    <a:pt x="650" y="390"/>
                  </a:lnTo>
                  <a:lnTo>
                    <a:pt x="675" y="410"/>
                  </a:lnTo>
                  <a:lnTo>
                    <a:pt x="699" y="432"/>
                  </a:lnTo>
                  <a:lnTo>
                    <a:pt x="721" y="454"/>
                  </a:lnTo>
                  <a:lnTo>
                    <a:pt x="732" y="465"/>
                  </a:lnTo>
                  <a:lnTo>
                    <a:pt x="742" y="478"/>
                  </a:lnTo>
                  <a:lnTo>
                    <a:pt x="749" y="489"/>
                  </a:lnTo>
                  <a:lnTo>
                    <a:pt x="756" y="502"/>
                  </a:lnTo>
                  <a:lnTo>
                    <a:pt x="764" y="515"/>
                  </a:lnTo>
                  <a:lnTo>
                    <a:pt x="769" y="530"/>
                  </a:lnTo>
                  <a:lnTo>
                    <a:pt x="773" y="544"/>
                  </a:lnTo>
                  <a:lnTo>
                    <a:pt x="775" y="559"/>
                  </a:lnTo>
                  <a:lnTo>
                    <a:pt x="780" y="594"/>
                  </a:lnTo>
                  <a:lnTo>
                    <a:pt x="784" y="618"/>
                  </a:lnTo>
                  <a:lnTo>
                    <a:pt x="764" y="642"/>
                  </a:lnTo>
                  <a:lnTo>
                    <a:pt x="760" y="662"/>
                  </a:lnTo>
                  <a:lnTo>
                    <a:pt x="762" y="692"/>
                  </a:lnTo>
                  <a:lnTo>
                    <a:pt x="718" y="697"/>
                  </a:lnTo>
                  <a:lnTo>
                    <a:pt x="674" y="708"/>
                  </a:lnTo>
                  <a:lnTo>
                    <a:pt x="618" y="725"/>
                  </a:lnTo>
                  <a:lnTo>
                    <a:pt x="639" y="778"/>
                  </a:lnTo>
                  <a:lnTo>
                    <a:pt x="622" y="804"/>
                  </a:lnTo>
                  <a:lnTo>
                    <a:pt x="591" y="824"/>
                  </a:lnTo>
                  <a:lnTo>
                    <a:pt x="558" y="802"/>
                  </a:lnTo>
                  <a:lnTo>
                    <a:pt x="543" y="828"/>
                  </a:lnTo>
                  <a:lnTo>
                    <a:pt x="519" y="850"/>
                  </a:lnTo>
                  <a:lnTo>
                    <a:pt x="490" y="903"/>
                  </a:lnTo>
                  <a:lnTo>
                    <a:pt x="473" y="934"/>
                  </a:lnTo>
                  <a:lnTo>
                    <a:pt x="444" y="947"/>
                  </a:lnTo>
                  <a:lnTo>
                    <a:pt x="418" y="958"/>
                  </a:lnTo>
                  <a:lnTo>
                    <a:pt x="381" y="962"/>
                  </a:lnTo>
                  <a:lnTo>
                    <a:pt x="374" y="993"/>
                  </a:lnTo>
                  <a:lnTo>
                    <a:pt x="337" y="984"/>
                  </a:lnTo>
                  <a:lnTo>
                    <a:pt x="326" y="1019"/>
                  </a:lnTo>
                  <a:lnTo>
                    <a:pt x="285" y="1014"/>
                  </a:lnTo>
                  <a:lnTo>
                    <a:pt x="293" y="1038"/>
                  </a:lnTo>
                  <a:lnTo>
                    <a:pt x="250" y="1034"/>
                  </a:lnTo>
                  <a:lnTo>
                    <a:pt x="203" y="1067"/>
                  </a:lnTo>
                  <a:lnTo>
                    <a:pt x="52" y="1049"/>
                  </a:lnTo>
                  <a:lnTo>
                    <a:pt x="54" y="1019"/>
                  </a:lnTo>
                  <a:lnTo>
                    <a:pt x="65" y="990"/>
                  </a:lnTo>
                  <a:lnTo>
                    <a:pt x="74" y="934"/>
                  </a:lnTo>
                  <a:lnTo>
                    <a:pt x="98" y="920"/>
                  </a:lnTo>
                  <a:lnTo>
                    <a:pt x="72" y="900"/>
                  </a:lnTo>
                  <a:lnTo>
                    <a:pt x="31" y="890"/>
                  </a:lnTo>
                  <a:lnTo>
                    <a:pt x="0" y="877"/>
                  </a:lnTo>
                  <a:lnTo>
                    <a:pt x="0" y="857"/>
                  </a:lnTo>
                  <a:lnTo>
                    <a:pt x="19" y="813"/>
                  </a:lnTo>
                  <a:lnTo>
                    <a:pt x="6" y="798"/>
                  </a:lnTo>
                  <a:lnTo>
                    <a:pt x="2" y="767"/>
                  </a:lnTo>
                  <a:lnTo>
                    <a:pt x="35" y="725"/>
                  </a:lnTo>
                  <a:lnTo>
                    <a:pt x="46" y="684"/>
                  </a:lnTo>
                  <a:lnTo>
                    <a:pt x="22" y="666"/>
                  </a:lnTo>
                  <a:lnTo>
                    <a:pt x="26" y="636"/>
                  </a:lnTo>
                  <a:lnTo>
                    <a:pt x="43" y="607"/>
                  </a:lnTo>
                  <a:lnTo>
                    <a:pt x="72" y="590"/>
                  </a:lnTo>
                  <a:lnTo>
                    <a:pt x="77" y="508"/>
                  </a:lnTo>
                  <a:lnTo>
                    <a:pt x="65" y="497"/>
                  </a:lnTo>
                  <a:lnTo>
                    <a:pt x="146" y="408"/>
                  </a:lnTo>
                  <a:lnTo>
                    <a:pt x="142" y="329"/>
                  </a:lnTo>
                  <a:lnTo>
                    <a:pt x="201" y="359"/>
                  </a:lnTo>
                  <a:lnTo>
                    <a:pt x="221" y="305"/>
                  </a:lnTo>
                  <a:lnTo>
                    <a:pt x="177" y="287"/>
                  </a:lnTo>
                  <a:lnTo>
                    <a:pt x="186" y="268"/>
                  </a:lnTo>
                  <a:lnTo>
                    <a:pt x="249" y="156"/>
                  </a:lnTo>
                  <a:lnTo>
                    <a:pt x="245" y="142"/>
                  </a:lnTo>
                  <a:lnTo>
                    <a:pt x="239" y="127"/>
                  </a:lnTo>
                  <a:lnTo>
                    <a:pt x="232" y="114"/>
                  </a:lnTo>
                  <a:lnTo>
                    <a:pt x="227" y="101"/>
                  </a:lnTo>
                  <a:lnTo>
                    <a:pt x="212" y="79"/>
                  </a:lnTo>
                  <a:lnTo>
                    <a:pt x="197" y="59"/>
                  </a:lnTo>
                  <a:lnTo>
                    <a:pt x="293" y="51"/>
                  </a:lnTo>
                  <a:lnTo>
                    <a:pt x="346" y="61"/>
                  </a:lnTo>
                  <a:lnTo>
                    <a:pt x="374" y="39"/>
                  </a:lnTo>
                  <a:lnTo>
                    <a:pt x="403" y="20"/>
                  </a:lnTo>
                  <a:lnTo>
                    <a:pt x="457" y="0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1662" y="824"/>
              <a:ext cx="1869" cy="1037"/>
            </a:xfrm>
            <a:custGeom>
              <a:avLst/>
              <a:gdLst/>
              <a:ahLst/>
              <a:cxnLst>
                <a:cxn ang="0">
                  <a:pos x="1463" y="877"/>
                </a:cxn>
                <a:cxn ang="0">
                  <a:pos x="1481" y="699"/>
                </a:cxn>
                <a:cxn ang="0">
                  <a:pos x="1535" y="623"/>
                </a:cxn>
                <a:cxn ang="0">
                  <a:pos x="1702" y="574"/>
                </a:cxn>
                <a:cxn ang="0">
                  <a:pos x="1774" y="588"/>
                </a:cxn>
                <a:cxn ang="0">
                  <a:pos x="1785" y="443"/>
                </a:cxn>
                <a:cxn ang="0">
                  <a:pos x="1768" y="382"/>
                </a:cxn>
                <a:cxn ang="0">
                  <a:pos x="1724" y="336"/>
                </a:cxn>
                <a:cxn ang="0">
                  <a:pos x="1717" y="268"/>
                </a:cxn>
                <a:cxn ang="0">
                  <a:pos x="1691" y="220"/>
                </a:cxn>
                <a:cxn ang="0">
                  <a:pos x="1699" y="197"/>
                </a:cxn>
                <a:cxn ang="0">
                  <a:pos x="1717" y="189"/>
                </a:cxn>
                <a:cxn ang="0">
                  <a:pos x="1671" y="152"/>
                </a:cxn>
                <a:cxn ang="0">
                  <a:pos x="1594" y="60"/>
                </a:cxn>
                <a:cxn ang="0">
                  <a:pos x="1612" y="138"/>
                </a:cxn>
                <a:cxn ang="0">
                  <a:pos x="1588" y="163"/>
                </a:cxn>
                <a:cxn ang="0">
                  <a:pos x="1544" y="136"/>
                </a:cxn>
                <a:cxn ang="0">
                  <a:pos x="1428" y="103"/>
                </a:cxn>
                <a:cxn ang="0">
                  <a:pos x="1496" y="219"/>
                </a:cxn>
                <a:cxn ang="0">
                  <a:pos x="1470" y="239"/>
                </a:cxn>
                <a:cxn ang="0">
                  <a:pos x="1417" y="254"/>
                </a:cxn>
                <a:cxn ang="0">
                  <a:pos x="1395" y="279"/>
                </a:cxn>
                <a:cxn ang="0">
                  <a:pos x="1290" y="281"/>
                </a:cxn>
                <a:cxn ang="0">
                  <a:pos x="1161" y="215"/>
                </a:cxn>
                <a:cxn ang="0">
                  <a:pos x="1091" y="272"/>
                </a:cxn>
                <a:cxn ang="0">
                  <a:pos x="968" y="290"/>
                </a:cxn>
                <a:cxn ang="0">
                  <a:pos x="889" y="180"/>
                </a:cxn>
                <a:cxn ang="0">
                  <a:pos x="898" y="329"/>
                </a:cxn>
                <a:cxn ang="0">
                  <a:pos x="882" y="360"/>
                </a:cxn>
                <a:cxn ang="0">
                  <a:pos x="814" y="370"/>
                </a:cxn>
                <a:cxn ang="0">
                  <a:pos x="769" y="390"/>
                </a:cxn>
                <a:cxn ang="0">
                  <a:pos x="642" y="370"/>
                </a:cxn>
                <a:cxn ang="0">
                  <a:pos x="569" y="331"/>
                </a:cxn>
                <a:cxn ang="0">
                  <a:pos x="504" y="382"/>
                </a:cxn>
                <a:cxn ang="0">
                  <a:pos x="473" y="425"/>
                </a:cxn>
                <a:cxn ang="0">
                  <a:pos x="407" y="445"/>
                </a:cxn>
                <a:cxn ang="0">
                  <a:pos x="396" y="476"/>
                </a:cxn>
                <a:cxn ang="0">
                  <a:pos x="427" y="511"/>
                </a:cxn>
                <a:cxn ang="0">
                  <a:pos x="420" y="533"/>
                </a:cxn>
                <a:cxn ang="0">
                  <a:pos x="355" y="509"/>
                </a:cxn>
                <a:cxn ang="0">
                  <a:pos x="249" y="465"/>
                </a:cxn>
                <a:cxn ang="0">
                  <a:pos x="302" y="561"/>
                </a:cxn>
                <a:cxn ang="0">
                  <a:pos x="317" y="605"/>
                </a:cxn>
                <a:cxn ang="0">
                  <a:pos x="302" y="664"/>
                </a:cxn>
                <a:cxn ang="0">
                  <a:pos x="149" y="629"/>
                </a:cxn>
                <a:cxn ang="0">
                  <a:pos x="0" y="664"/>
                </a:cxn>
                <a:cxn ang="0">
                  <a:pos x="317" y="918"/>
                </a:cxn>
                <a:cxn ang="0">
                  <a:pos x="331" y="1012"/>
                </a:cxn>
                <a:cxn ang="0">
                  <a:pos x="320" y="1059"/>
                </a:cxn>
                <a:cxn ang="0">
                  <a:pos x="385" y="1032"/>
                </a:cxn>
                <a:cxn ang="0">
                  <a:pos x="482" y="1021"/>
                </a:cxn>
                <a:cxn ang="0">
                  <a:pos x="514" y="980"/>
                </a:cxn>
                <a:cxn ang="0">
                  <a:pos x="655" y="929"/>
                </a:cxn>
                <a:cxn ang="0">
                  <a:pos x="692" y="839"/>
                </a:cxn>
                <a:cxn ang="0">
                  <a:pos x="699" y="789"/>
                </a:cxn>
                <a:cxn ang="0">
                  <a:pos x="729" y="754"/>
                </a:cxn>
                <a:cxn ang="0">
                  <a:pos x="768" y="706"/>
                </a:cxn>
                <a:cxn ang="0">
                  <a:pos x="823" y="704"/>
                </a:cxn>
                <a:cxn ang="0">
                  <a:pos x="865" y="750"/>
                </a:cxn>
                <a:cxn ang="0">
                  <a:pos x="974" y="771"/>
                </a:cxn>
                <a:cxn ang="0">
                  <a:pos x="1259" y="999"/>
                </a:cxn>
              </a:cxnLst>
              <a:rect l="0" t="0" r="r" b="b"/>
              <a:pathLst>
                <a:path w="1820" h="1067">
                  <a:moveTo>
                    <a:pt x="1307" y="1067"/>
                  </a:moveTo>
                  <a:lnTo>
                    <a:pt x="1388" y="980"/>
                  </a:lnTo>
                  <a:lnTo>
                    <a:pt x="1384" y="901"/>
                  </a:lnTo>
                  <a:lnTo>
                    <a:pt x="1443" y="931"/>
                  </a:lnTo>
                  <a:lnTo>
                    <a:pt x="1463" y="877"/>
                  </a:lnTo>
                  <a:lnTo>
                    <a:pt x="1419" y="859"/>
                  </a:lnTo>
                  <a:lnTo>
                    <a:pt x="1428" y="840"/>
                  </a:lnTo>
                  <a:lnTo>
                    <a:pt x="1492" y="728"/>
                  </a:lnTo>
                  <a:lnTo>
                    <a:pt x="1487" y="714"/>
                  </a:lnTo>
                  <a:lnTo>
                    <a:pt x="1481" y="699"/>
                  </a:lnTo>
                  <a:lnTo>
                    <a:pt x="1476" y="686"/>
                  </a:lnTo>
                  <a:lnTo>
                    <a:pt x="1469" y="673"/>
                  </a:lnTo>
                  <a:lnTo>
                    <a:pt x="1454" y="651"/>
                  </a:lnTo>
                  <a:lnTo>
                    <a:pt x="1439" y="629"/>
                  </a:lnTo>
                  <a:lnTo>
                    <a:pt x="1535" y="623"/>
                  </a:lnTo>
                  <a:lnTo>
                    <a:pt x="1588" y="633"/>
                  </a:lnTo>
                  <a:lnTo>
                    <a:pt x="1616" y="611"/>
                  </a:lnTo>
                  <a:lnTo>
                    <a:pt x="1645" y="590"/>
                  </a:lnTo>
                  <a:lnTo>
                    <a:pt x="1699" y="572"/>
                  </a:lnTo>
                  <a:lnTo>
                    <a:pt x="1702" y="574"/>
                  </a:lnTo>
                  <a:lnTo>
                    <a:pt x="1711" y="577"/>
                  </a:lnTo>
                  <a:lnTo>
                    <a:pt x="1721" y="581"/>
                  </a:lnTo>
                  <a:lnTo>
                    <a:pt x="1733" y="583"/>
                  </a:lnTo>
                  <a:lnTo>
                    <a:pt x="1757" y="587"/>
                  </a:lnTo>
                  <a:lnTo>
                    <a:pt x="1774" y="588"/>
                  </a:lnTo>
                  <a:lnTo>
                    <a:pt x="1820" y="603"/>
                  </a:lnTo>
                  <a:lnTo>
                    <a:pt x="1813" y="519"/>
                  </a:lnTo>
                  <a:lnTo>
                    <a:pt x="1809" y="467"/>
                  </a:lnTo>
                  <a:lnTo>
                    <a:pt x="1796" y="456"/>
                  </a:lnTo>
                  <a:lnTo>
                    <a:pt x="1785" y="443"/>
                  </a:lnTo>
                  <a:lnTo>
                    <a:pt x="1779" y="434"/>
                  </a:lnTo>
                  <a:lnTo>
                    <a:pt x="1776" y="425"/>
                  </a:lnTo>
                  <a:lnTo>
                    <a:pt x="1772" y="414"/>
                  </a:lnTo>
                  <a:lnTo>
                    <a:pt x="1768" y="401"/>
                  </a:lnTo>
                  <a:lnTo>
                    <a:pt x="1768" y="382"/>
                  </a:lnTo>
                  <a:lnTo>
                    <a:pt x="1767" y="368"/>
                  </a:lnTo>
                  <a:lnTo>
                    <a:pt x="1748" y="357"/>
                  </a:lnTo>
                  <a:lnTo>
                    <a:pt x="1730" y="347"/>
                  </a:lnTo>
                  <a:lnTo>
                    <a:pt x="1726" y="342"/>
                  </a:lnTo>
                  <a:lnTo>
                    <a:pt x="1724" y="336"/>
                  </a:lnTo>
                  <a:lnTo>
                    <a:pt x="1722" y="329"/>
                  </a:lnTo>
                  <a:lnTo>
                    <a:pt x="1721" y="322"/>
                  </a:lnTo>
                  <a:lnTo>
                    <a:pt x="1721" y="301"/>
                  </a:lnTo>
                  <a:lnTo>
                    <a:pt x="1721" y="279"/>
                  </a:lnTo>
                  <a:lnTo>
                    <a:pt x="1717" y="268"/>
                  </a:lnTo>
                  <a:lnTo>
                    <a:pt x="1713" y="257"/>
                  </a:lnTo>
                  <a:lnTo>
                    <a:pt x="1710" y="246"/>
                  </a:lnTo>
                  <a:lnTo>
                    <a:pt x="1710" y="233"/>
                  </a:lnTo>
                  <a:lnTo>
                    <a:pt x="1700" y="228"/>
                  </a:lnTo>
                  <a:lnTo>
                    <a:pt x="1691" y="220"/>
                  </a:lnTo>
                  <a:lnTo>
                    <a:pt x="1689" y="213"/>
                  </a:lnTo>
                  <a:lnTo>
                    <a:pt x="1689" y="204"/>
                  </a:lnTo>
                  <a:lnTo>
                    <a:pt x="1691" y="198"/>
                  </a:lnTo>
                  <a:lnTo>
                    <a:pt x="1693" y="197"/>
                  </a:lnTo>
                  <a:lnTo>
                    <a:pt x="1699" y="197"/>
                  </a:lnTo>
                  <a:lnTo>
                    <a:pt x="1704" y="197"/>
                  </a:lnTo>
                  <a:lnTo>
                    <a:pt x="1708" y="198"/>
                  </a:lnTo>
                  <a:lnTo>
                    <a:pt x="1713" y="198"/>
                  </a:lnTo>
                  <a:lnTo>
                    <a:pt x="1715" y="195"/>
                  </a:lnTo>
                  <a:lnTo>
                    <a:pt x="1717" y="189"/>
                  </a:lnTo>
                  <a:lnTo>
                    <a:pt x="1715" y="180"/>
                  </a:lnTo>
                  <a:lnTo>
                    <a:pt x="1713" y="171"/>
                  </a:lnTo>
                  <a:lnTo>
                    <a:pt x="1717" y="145"/>
                  </a:lnTo>
                  <a:lnTo>
                    <a:pt x="1693" y="152"/>
                  </a:lnTo>
                  <a:lnTo>
                    <a:pt x="1671" y="152"/>
                  </a:lnTo>
                  <a:lnTo>
                    <a:pt x="1662" y="44"/>
                  </a:lnTo>
                  <a:lnTo>
                    <a:pt x="1630" y="33"/>
                  </a:lnTo>
                  <a:lnTo>
                    <a:pt x="1616" y="0"/>
                  </a:lnTo>
                  <a:lnTo>
                    <a:pt x="1590" y="5"/>
                  </a:lnTo>
                  <a:lnTo>
                    <a:pt x="1594" y="60"/>
                  </a:lnTo>
                  <a:lnTo>
                    <a:pt x="1614" y="94"/>
                  </a:lnTo>
                  <a:lnTo>
                    <a:pt x="1614" y="106"/>
                  </a:lnTo>
                  <a:lnTo>
                    <a:pt x="1614" y="117"/>
                  </a:lnTo>
                  <a:lnTo>
                    <a:pt x="1614" y="128"/>
                  </a:lnTo>
                  <a:lnTo>
                    <a:pt x="1612" y="138"/>
                  </a:lnTo>
                  <a:lnTo>
                    <a:pt x="1608" y="147"/>
                  </a:lnTo>
                  <a:lnTo>
                    <a:pt x="1605" y="152"/>
                  </a:lnTo>
                  <a:lnTo>
                    <a:pt x="1601" y="158"/>
                  </a:lnTo>
                  <a:lnTo>
                    <a:pt x="1595" y="162"/>
                  </a:lnTo>
                  <a:lnTo>
                    <a:pt x="1588" y="163"/>
                  </a:lnTo>
                  <a:lnTo>
                    <a:pt x="1581" y="162"/>
                  </a:lnTo>
                  <a:lnTo>
                    <a:pt x="1573" y="160"/>
                  </a:lnTo>
                  <a:lnTo>
                    <a:pt x="1564" y="154"/>
                  </a:lnTo>
                  <a:lnTo>
                    <a:pt x="1555" y="145"/>
                  </a:lnTo>
                  <a:lnTo>
                    <a:pt x="1544" y="136"/>
                  </a:lnTo>
                  <a:lnTo>
                    <a:pt x="1533" y="123"/>
                  </a:lnTo>
                  <a:lnTo>
                    <a:pt x="1520" y="106"/>
                  </a:lnTo>
                  <a:lnTo>
                    <a:pt x="1480" y="88"/>
                  </a:lnTo>
                  <a:lnTo>
                    <a:pt x="1443" y="53"/>
                  </a:lnTo>
                  <a:lnTo>
                    <a:pt x="1428" y="103"/>
                  </a:lnTo>
                  <a:lnTo>
                    <a:pt x="1491" y="189"/>
                  </a:lnTo>
                  <a:lnTo>
                    <a:pt x="1494" y="198"/>
                  </a:lnTo>
                  <a:lnTo>
                    <a:pt x="1496" y="206"/>
                  </a:lnTo>
                  <a:lnTo>
                    <a:pt x="1498" y="213"/>
                  </a:lnTo>
                  <a:lnTo>
                    <a:pt x="1496" y="219"/>
                  </a:lnTo>
                  <a:lnTo>
                    <a:pt x="1494" y="224"/>
                  </a:lnTo>
                  <a:lnTo>
                    <a:pt x="1492" y="228"/>
                  </a:lnTo>
                  <a:lnTo>
                    <a:pt x="1489" y="232"/>
                  </a:lnTo>
                  <a:lnTo>
                    <a:pt x="1483" y="235"/>
                  </a:lnTo>
                  <a:lnTo>
                    <a:pt x="1470" y="239"/>
                  </a:lnTo>
                  <a:lnTo>
                    <a:pt x="1456" y="241"/>
                  </a:lnTo>
                  <a:lnTo>
                    <a:pt x="1437" y="241"/>
                  </a:lnTo>
                  <a:lnTo>
                    <a:pt x="1419" y="239"/>
                  </a:lnTo>
                  <a:lnTo>
                    <a:pt x="1419" y="246"/>
                  </a:lnTo>
                  <a:lnTo>
                    <a:pt x="1417" y="254"/>
                  </a:lnTo>
                  <a:lnTo>
                    <a:pt x="1415" y="261"/>
                  </a:lnTo>
                  <a:lnTo>
                    <a:pt x="1411" y="266"/>
                  </a:lnTo>
                  <a:lnTo>
                    <a:pt x="1406" y="270"/>
                  </a:lnTo>
                  <a:lnTo>
                    <a:pt x="1400" y="276"/>
                  </a:lnTo>
                  <a:lnTo>
                    <a:pt x="1395" y="279"/>
                  </a:lnTo>
                  <a:lnTo>
                    <a:pt x="1388" y="281"/>
                  </a:lnTo>
                  <a:lnTo>
                    <a:pt x="1369" y="287"/>
                  </a:lnTo>
                  <a:lnTo>
                    <a:pt x="1347" y="287"/>
                  </a:lnTo>
                  <a:lnTo>
                    <a:pt x="1321" y="285"/>
                  </a:lnTo>
                  <a:lnTo>
                    <a:pt x="1290" y="281"/>
                  </a:lnTo>
                  <a:lnTo>
                    <a:pt x="1273" y="239"/>
                  </a:lnTo>
                  <a:lnTo>
                    <a:pt x="1242" y="232"/>
                  </a:lnTo>
                  <a:lnTo>
                    <a:pt x="1237" y="268"/>
                  </a:lnTo>
                  <a:lnTo>
                    <a:pt x="1202" y="261"/>
                  </a:lnTo>
                  <a:lnTo>
                    <a:pt x="1161" y="215"/>
                  </a:lnTo>
                  <a:lnTo>
                    <a:pt x="1150" y="237"/>
                  </a:lnTo>
                  <a:lnTo>
                    <a:pt x="1176" y="278"/>
                  </a:lnTo>
                  <a:lnTo>
                    <a:pt x="1150" y="312"/>
                  </a:lnTo>
                  <a:lnTo>
                    <a:pt x="1110" y="276"/>
                  </a:lnTo>
                  <a:lnTo>
                    <a:pt x="1091" y="272"/>
                  </a:lnTo>
                  <a:lnTo>
                    <a:pt x="1073" y="272"/>
                  </a:lnTo>
                  <a:lnTo>
                    <a:pt x="1056" y="272"/>
                  </a:lnTo>
                  <a:lnTo>
                    <a:pt x="1042" y="276"/>
                  </a:lnTo>
                  <a:lnTo>
                    <a:pt x="1020" y="300"/>
                  </a:lnTo>
                  <a:lnTo>
                    <a:pt x="968" y="290"/>
                  </a:lnTo>
                  <a:lnTo>
                    <a:pt x="964" y="244"/>
                  </a:lnTo>
                  <a:lnTo>
                    <a:pt x="952" y="243"/>
                  </a:lnTo>
                  <a:lnTo>
                    <a:pt x="944" y="206"/>
                  </a:lnTo>
                  <a:lnTo>
                    <a:pt x="896" y="202"/>
                  </a:lnTo>
                  <a:lnTo>
                    <a:pt x="889" y="180"/>
                  </a:lnTo>
                  <a:lnTo>
                    <a:pt x="861" y="184"/>
                  </a:lnTo>
                  <a:lnTo>
                    <a:pt x="869" y="250"/>
                  </a:lnTo>
                  <a:lnTo>
                    <a:pt x="893" y="290"/>
                  </a:lnTo>
                  <a:lnTo>
                    <a:pt x="898" y="312"/>
                  </a:lnTo>
                  <a:lnTo>
                    <a:pt x="898" y="329"/>
                  </a:lnTo>
                  <a:lnTo>
                    <a:pt x="896" y="338"/>
                  </a:lnTo>
                  <a:lnTo>
                    <a:pt x="894" y="344"/>
                  </a:lnTo>
                  <a:lnTo>
                    <a:pt x="891" y="351"/>
                  </a:lnTo>
                  <a:lnTo>
                    <a:pt x="887" y="357"/>
                  </a:lnTo>
                  <a:lnTo>
                    <a:pt x="882" y="360"/>
                  </a:lnTo>
                  <a:lnTo>
                    <a:pt x="874" y="364"/>
                  </a:lnTo>
                  <a:lnTo>
                    <a:pt x="867" y="368"/>
                  </a:lnTo>
                  <a:lnTo>
                    <a:pt x="860" y="370"/>
                  </a:lnTo>
                  <a:lnTo>
                    <a:pt x="837" y="371"/>
                  </a:lnTo>
                  <a:lnTo>
                    <a:pt x="814" y="370"/>
                  </a:lnTo>
                  <a:lnTo>
                    <a:pt x="808" y="311"/>
                  </a:lnTo>
                  <a:lnTo>
                    <a:pt x="780" y="301"/>
                  </a:lnTo>
                  <a:lnTo>
                    <a:pt x="780" y="338"/>
                  </a:lnTo>
                  <a:lnTo>
                    <a:pt x="755" y="347"/>
                  </a:lnTo>
                  <a:lnTo>
                    <a:pt x="769" y="390"/>
                  </a:lnTo>
                  <a:lnTo>
                    <a:pt x="744" y="386"/>
                  </a:lnTo>
                  <a:lnTo>
                    <a:pt x="690" y="351"/>
                  </a:lnTo>
                  <a:lnTo>
                    <a:pt x="677" y="382"/>
                  </a:lnTo>
                  <a:lnTo>
                    <a:pt x="659" y="377"/>
                  </a:lnTo>
                  <a:lnTo>
                    <a:pt x="642" y="370"/>
                  </a:lnTo>
                  <a:lnTo>
                    <a:pt x="626" y="362"/>
                  </a:lnTo>
                  <a:lnTo>
                    <a:pt x="611" y="353"/>
                  </a:lnTo>
                  <a:lnTo>
                    <a:pt x="596" y="346"/>
                  </a:lnTo>
                  <a:lnTo>
                    <a:pt x="584" y="338"/>
                  </a:lnTo>
                  <a:lnTo>
                    <a:pt x="569" y="331"/>
                  </a:lnTo>
                  <a:lnTo>
                    <a:pt x="556" y="327"/>
                  </a:lnTo>
                  <a:lnTo>
                    <a:pt x="508" y="344"/>
                  </a:lnTo>
                  <a:lnTo>
                    <a:pt x="508" y="358"/>
                  </a:lnTo>
                  <a:lnTo>
                    <a:pt x="508" y="371"/>
                  </a:lnTo>
                  <a:lnTo>
                    <a:pt x="504" y="382"/>
                  </a:lnTo>
                  <a:lnTo>
                    <a:pt x="501" y="393"/>
                  </a:lnTo>
                  <a:lnTo>
                    <a:pt x="495" y="403"/>
                  </a:lnTo>
                  <a:lnTo>
                    <a:pt x="490" y="412"/>
                  </a:lnTo>
                  <a:lnTo>
                    <a:pt x="482" y="419"/>
                  </a:lnTo>
                  <a:lnTo>
                    <a:pt x="473" y="425"/>
                  </a:lnTo>
                  <a:lnTo>
                    <a:pt x="464" y="430"/>
                  </a:lnTo>
                  <a:lnTo>
                    <a:pt x="453" y="434"/>
                  </a:lnTo>
                  <a:lnTo>
                    <a:pt x="442" y="438"/>
                  </a:lnTo>
                  <a:lnTo>
                    <a:pt x="431" y="441"/>
                  </a:lnTo>
                  <a:lnTo>
                    <a:pt x="407" y="445"/>
                  </a:lnTo>
                  <a:lnTo>
                    <a:pt x="381" y="447"/>
                  </a:lnTo>
                  <a:lnTo>
                    <a:pt x="376" y="454"/>
                  </a:lnTo>
                  <a:lnTo>
                    <a:pt x="370" y="461"/>
                  </a:lnTo>
                  <a:lnTo>
                    <a:pt x="383" y="469"/>
                  </a:lnTo>
                  <a:lnTo>
                    <a:pt x="396" y="476"/>
                  </a:lnTo>
                  <a:lnTo>
                    <a:pt x="405" y="484"/>
                  </a:lnTo>
                  <a:lnTo>
                    <a:pt x="412" y="491"/>
                  </a:lnTo>
                  <a:lnTo>
                    <a:pt x="418" y="498"/>
                  </a:lnTo>
                  <a:lnTo>
                    <a:pt x="423" y="504"/>
                  </a:lnTo>
                  <a:lnTo>
                    <a:pt x="427" y="511"/>
                  </a:lnTo>
                  <a:lnTo>
                    <a:pt x="429" y="517"/>
                  </a:lnTo>
                  <a:lnTo>
                    <a:pt x="429" y="522"/>
                  </a:lnTo>
                  <a:lnTo>
                    <a:pt x="427" y="526"/>
                  </a:lnTo>
                  <a:lnTo>
                    <a:pt x="423" y="531"/>
                  </a:lnTo>
                  <a:lnTo>
                    <a:pt x="420" y="533"/>
                  </a:lnTo>
                  <a:lnTo>
                    <a:pt x="412" y="537"/>
                  </a:lnTo>
                  <a:lnTo>
                    <a:pt x="405" y="537"/>
                  </a:lnTo>
                  <a:lnTo>
                    <a:pt x="396" y="539"/>
                  </a:lnTo>
                  <a:lnTo>
                    <a:pt x="387" y="537"/>
                  </a:lnTo>
                  <a:lnTo>
                    <a:pt x="355" y="509"/>
                  </a:lnTo>
                  <a:lnTo>
                    <a:pt x="326" y="487"/>
                  </a:lnTo>
                  <a:lnTo>
                    <a:pt x="309" y="478"/>
                  </a:lnTo>
                  <a:lnTo>
                    <a:pt x="291" y="473"/>
                  </a:lnTo>
                  <a:lnTo>
                    <a:pt x="273" y="467"/>
                  </a:lnTo>
                  <a:lnTo>
                    <a:pt x="249" y="465"/>
                  </a:lnTo>
                  <a:lnTo>
                    <a:pt x="249" y="524"/>
                  </a:lnTo>
                  <a:lnTo>
                    <a:pt x="271" y="535"/>
                  </a:lnTo>
                  <a:lnTo>
                    <a:pt x="287" y="548"/>
                  </a:lnTo>
                  <a:lnTo>
                    <a:pt x="295" y="553"/>
                  </a:lnTo>
                  <a:lnTo>
                    <a:pt x="302" y="561"/>
                  </a:lnTo>
                  <a:lnTo>
                    <a:pt x="306" y="568"/>
                  </a:lnTo>
                  <a:lnTo>
                    <a:pt x="311" y="577"/>
                  </a:lnTo>
                  <a:lnTo>
                    <a:pt x="313" y="587"/>
                  </a:lnTo>
                  <a:lnTo>
                    <a:pt x="315" y="596"/>
                  </a:lnTo>
                  <a:lnTo>
                    <a:pt x="317" y="605"/>
                  </a:lnTo>
                  <a:lnTo>
                    <a:pt x="317" y="616"/>
                  </a:lnTo>
                  <a:lnTo>
                    <a:pt x="315" y="627"/>
                  </a:lnTo>
                  <a:lnTo>
                    <a:pt x="311" y="638"/>
                  </a:lnTo>
                  <a:lnTo>
                    <a:pt x="308" y="651"/>
                  </a:lnTo>
                  <a:lnTo>
                    <a:pt x="302" y="664"/>
                  </a:lnTo>
                  <a:lnTo>
                    <a:pt x="285" y="625"/>
                  </a:lnTo>
                  <a:lnTo>
                    <a:pt x="232" y="620"/>
                  </a:lnTo>
                  <a:lnTo>
                    <a:pt x="212" y="649"/>
                  </a:lnTo>
                  <a:lnTo>
                    <a:pt x="170" y="651"/>
                  </a:lnTo>
                  <a:lnTo>
                    <a:pt x="149" y="629"/>
                  </a:lnTo>
                  <a:lnTo>
                    <a:pt x="146" y="657"/>
                  </a:lnTo>
                  <a:lnTo>
                    <a:pt x="103" y="627"/>
                  </a:lnTo>
                  <a:lnTo>
                    <a:pt x="46" y="627"/>
                  </a:lnTo>
                  <a:lnTo>
                    <a:pt x="30" y="660"/>
                  </a:lnTo>
                  <a:lnTo>
                    <a:pt x="0" y="664"/>
                  </a:lnTo>
                  <a:lnTo>
                    <a:pt x="0" y="717"/>
                  </a:lnTo>
                  <a:lnTo>
                    <a:pt x="159" y="868"/>
                  </a:lnTo>
                  <a:lnTo>
                    <a:pt x="219" y="828"/>
                  </a:lnTo>
                  <a:lnTo>
                    <a:pt x="326" y="886"/>
                  </a:lnTo>
                  <a:lnTo>
                    <a:pt x="317" y="918"/>
                  </a:lnTo>
                  <a:lnTo>
                    <a:pt x="341" y="951"/>
                  </a:lnTo>
                  <a:lnTo>
                    <a:pt x="379" y="980"/>
                  </a:lnTo>
                  <a:lnTo>
                    <a:pt x="359" y="990"/>
                  </a:lnTo>
                  <a:lnTo>
                    <a:pt x="341" y="1002"/>
                  </a:lnTo>
                  <a:lnTo>
                    <a:pt x="331" y="1012"/>
                  </a:lnTo>
                  <a:lnTo>
                    <a:pt x="324" y="1021"/>
                  </a:lnTo>
                  <a:lnTo>
                    <a:pt x="315" y="1030"/>
                  </a:lnTo>
                  <a:lnTo>
                    <a:pt x="308" y="1041"/>
                  </a:lnTo>
                  <a:lnTo>
                    <a:pt x="313" y="1067"/>
                  </a:lnTo>
                  <a:lnTo>
                    <a:pt x="320" y="1059"/>
                  </a:lnTo>
                  <a:lnTo>
                    <a:pt x="330" y="1052"/>
                  </a:lnTo>
                  <a:lnTo>
                    <a:pt x="337" y="1047"/>
                  </a:lnTo>
                  <a:lnTo>
                    <a:pt x="346" y="1043"/>
                  </a:lnTo>
                  <a:lnTo>
                    <a:pt x="365" y="1036"/>
                  </a:lnTo>
                  <a:lnTo>
                    <a:pt x="385" y="1032"/>
                  </a:lnTo>
                  <a:lnTo>
                    <a:pt x="407" y="1030"/>
                  </a:lnTo>
                  <a:lnTo>
                    <a:pt x="431" y="1030"/>
                  </a:lnTo>
                  <a:lnTo>
                    <a:pt x="457" y="1030"/>
                  </a:lnTo>
                  <a:lnTo>
                    <a:pt x="484" y="1032"/>
                  </a:lnTo>
                  <a:lnTo>
                    <a:pt x="482" y="1021"/>
                  </a:lnTo>
                  <a:lnTo>
                    <a:pt x="484" y="1010"/>
                  </a:lnTo>
                  <a:lnTo>
                    <a:pt x="488" y="1001"/>
                  </a:lnTo>
                  <a:lnTo>
                    <a:pt x="493" y="993"/>
                  </a:lnTo>
                  <a:lnTo>
                    <a:pt x="503" y="986"/>
                  </a:lnTo>
                  <a:lnTo>
                    <a:pt x="514" y="980"/>
                  </a:lnTo>
                  <a:lnTo>
                    <a:pt x="527" y="977"/>
                  </a:lnTo>
                  <a:lnTo>
                    <a:pt x="543" y="973"/>
                  </a:lnTo>
                  <a:lnTo>
                    <a:pt x="510" y="947"/>
                  </a:lnTo>
                  <a:lnTo>
                    <a:pt x="528" y="923"/>
                  </a:lnTo>
                  <a:lnTo>
                    <a:pt x="655" y="929"/>
                  </a:lnTo>
                  <a:lnTo>
                    <a:pt x="666" y="905"/>
                  </a:lnTo>
                  <a:lnTo>
                    <a:pt x="709" y="903"/>
                  </a:lnTo>
                  <a:lnTo>
                    <a:pt x="701" y="881"/>
                  </a:lnTo>
                  <a:lnTo>
                    <a:pt x="694" y="859"/>
                  </a:lnTo>
                  <a:lnTo>
                    <a:pt x="692" y="839"/>
                  </a:lnTo>
                  <a:lnTo>
                    <a:pt x="690" y="820"/>
                  </a:lnTo>
                  <a:lnTo>
                    <a:pt x="692" y="811"/>
                  </a:lnTo>
                  <a:lnTo>
                    <a:pt x="694" y="804"/>
                  </a:lnTo>
                  <a:lnTo>
                    <a:pt x="696" y="796"/>
                  </a:lnTo>
                  <a:lnTo>
                    <a:pt x="699" y="789"/>
                  </a:lnTo>
                  <a:lnTo>
                    <a:pt x="705" y="783"/>
                  </a:lnTo>
                  <a:lnTo>
                    <a:pt x="710" y="778"/>
                  </a:lnTo>
                  <a:lnTo>
                    <a:pt x="716" y="774"/>
                  </a:lnTo>
                  <a:lnTo>
                    <a:pt x="725" y="769"/>
                  </a:lnTo>
                  <a:lnTo>
                    <a:pt x="729" y="754"/>
                  </a:lnTo>
                  <a:lnTo>
                    <a:pt x="734" y="741"/>
                  </a:lnTo>
                  <a:lnTo>
                    <a:pt x="742" y="730"/>
                  </a:lnTo>
                  <a:lnTo>
                    <a:pt x="749" y="719"/>
                  </a:lnTo>
                  <a:lnTo>
                    <a:pt x="758" y="712"/>
                  </a:lnTo>
                  <a:lnTo>
                    <a:pt x="768" y="706"/>
                  </a:lnTo>
                  <a:lnTo>
                    <a:pt x="779" y="701"/>
                  </a:lnTo>
                  <a:lnTo>
                    <a:pt x="790" y="699"/>
                  </a:lnTo>
                  <a:lnTo>
                    <a:pt x="801" y="699"/>
                  </a:lnTo>
                  <a:lnTo>
                    <a:pt x="812" y="701"/>
                  </a:lnTo>
                  <a:lnTo>
                    <a:pt x="823" y="704"/>
                  </a:lnTo>
                  <a:lnTo>
                    <a:pt x="832" y="708"/>
                  </a:lnTo>
                  <a:lnTo>
                    <a:pt x="841" y="715"/>
                  </a:lnTo>
                  <a:lnTo>
                    <a:pt x="850" y="725"/>
                  </a:lnTo>
                  <a:lnTo>
                    <a:pt x="858" y="736"/>
                  </a:lnTo>
                  <a:lnTo>
                    <a:pt x="865" y="750"/>
                  </a:lnTo>
                  <a:lnTo>
                    <a:pt x="885" y="750"/>
                  </a:lnTo>
                  <a:lnTo>
                    <a:pt x="885" y="719"/>
                  </a:lnTo>
                  <a:lnTo>
                    <a:pt x="922" y="704"/>
                  </a:lnTo>
                  <a:lnTo>
                    <a:pt x="968" y="704"/>
                  </a:lnTo>
                  <a:lnTo>
                    <a:pt x="974" y="771"/>
                  </a:lnTo>
                  <a:lnTo>
                    <a:pt x="998" y="791"/>
                  </a:lnTo>
                  <a:lnTo>
                    <a:pt x="1108" y="844"/>
                  </a:lnTo>
                  <a:lnTo>
                    <a:pt x="1224" y="920"/>
                  </a:lnTo>
                  <a:lnTo>
                    <a:pt x="1229" y="991"/>
                  </a:lnTo>
                  <a:lnTo>
                    <a:pt x="1259" y="999"/>
                  </a:lnTo>
                  <a:lnTo>
                    <a:pt x="1305" y="1034"/>
                  </a:lnTo>
                  <a:lnTo>
                    <a:pt x="1307" y="1067"/>
                  </a:lnTo>
                  <a:close/>
                </a:path>
              </a:pathLst>
            </a:cu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1412" y="1501"/>
              <a:ext cx="668" cy="1066"/>
            </a:xfrm>
            <a:custGeom>
              <a:avLst/>
              <a:gdLst/>
              <a:ahLst/>
              <a:cxnLst>
                <a:cxn ang="0">
                  <a:pos x="465" y="131"/>
                </a:cxn>
                <a:cxn ang="0">
                  <a:pos x="585" y="254"/>
                </a:cxn>
                <a:cxn ang="0">
                  <a:pos x="585" y="305"/>
                </a:cxn>
                <a:cxn ang="0">
                  <a:pos x="561" y="333"/>
                </a:cxn>
                <a:cxn ang="0">
                  <a:pos x="564" y="388"/>
                </a:cxn>
                <a:cxn ang="0">
                  <a:pos x="601" y="499"/>
                </a:cxn>
                <a:cxn ang="0">
                  <a:pos x="623" y="622"/>
                </a:cxn>
                <a:cxn ang="0">
                  <a:pos x="590" y="714"/>
                </a:cxn>
                <a:cxn ang="0">
                  <a:pos x="575" y="763"/>
                </a:cxn>
                <a:cxn ang="0">
                  <a:pos x="599" y="760"/>
                </a:cxn>
                <a:cxn ang="0">
                  <a:pos x="616" y="756"/>
                </a:cxn>
                <a:cxn ang="0">
                  <a:pos x="625" y="763"/>
                </a:cxn>
                <a:cxn ang="0">
                  <a:pos x="633" y="784"/>
                </a:cxn>
                <a:cxn ang="0">
                  <a:pos x="583" y="850"/>
                </a:cxn>
                <a:cxn ang="0">
                  <a:pos x="520" y="850"/>
                </a:cxn>
                <a:cxn ang="0">
                  <a:pos x="522" y="896"/>
                </a:cxn>
                <a:cxn ang="0">
                  <a:pos x="487" y="947"/>
                </a:cxn>
                <a:cxn ang="0">
                  <a:pos x="458" y="949"/>
                </a:cxn>
                <a:cxn ang="0">
                  <a:pos x="421" y="924"/>
                </a:cxn>
                <a:cxn ang="0">
                  <a:pos x="430" y="1006"/>
                </a:cxn>
                <a:cxn ang="0">
                  <a:pos x="386" y="1071"/>
                </a:cxn>
                <a:cxn ang="0">
                  <a:pos x="327" y="1095"/>
                </a:cxn>
                <a:cxn ang="0">
                  <a:pos x="277" y="1069"/>
                </a:cxn>
                <a:cxn ang="0">
                  <a:pos x="196" y="1084"/>
                </a:cxn>
                <a:cxn ang="0">
                  <a:pos x="165" y="1027"/>
                </a:cxn>
                <a:cxn ang="0">
                  <a:pos x="119" y="951"/>
                </a:cxn>
                <a:cxn ang="0">
                  <a:pos x="106" y="813"/>
                </a:cxn>
                <a:cxn ang="0">
                  <a:pos x="141" y="784"/>
                </a:cxn>
                <a:cxn ang="0">
                  <a:pos x="193" y="787"/>
                </a:cxn>
                <a:cxn ang="0">
                  <a:pos x="220" y="776"/>
                </a:cxn>
                <a:cxn ang="0">
                  <a:pos x="235" y="763"/>
                </a:cxn>
                <a:cxn ang="0">
                  <a:pos x="311" y="786"/>
                </a:cxn>
                <a:cxn ang="0">
                  <a:pos x="355" y="745"/>
                </a:cxn>
                <a:cxn ang="0">
                  <a:pos x="268" y="699"/>
                </a:cxn>
                <a:cxn ang="0">
                  <a:pos x="134" y="729"/>
                </a:cxn>
                <a:cxn ang="0">
                  <a:pos x="75" y="695"/>
                </a:cxn>
                <a:cxn ang="0">
                  <a:pos x="110" y="642"/>
                </a:cxn>
                <a:cxn ang="0">
                  <a:pos x="35" y="552"/>
                </a:cxn>
                <a:cxn ang="0">
                  <a:pos x="24" y="480"/>
                </a:cxn>
                <a:cxn ang="0">
                  <a:pos x="86" y="465"/>
                </a:cxn>
                <a:cxn ang="0">
                  <a:pos x="106" y="476"/>
                </a:cxn>
                <a:cxn ang="0">
                  <a:pos x="134" y="443"/>
                </a:cxn>
                <a:cxn ang="0">
                  <a:pos x="165" y="421"/>
                </a:cxn>
                <a:cxn ang="0">
                  <a:pos x="132" y="386"/>
                </a:cxn>
                <a:cxn ang="0">
                  <a:pos x="49" y="401"/>
                </a:cxn>
                <a:cxn ang="0">
                  <a:pos x="5" y="346"/>
                </a:cxn>
                <a:cxn ang="0">
                  <a:pos x="12" y="307"/>
                </a:cxn>
                <a:cxn ang="0">
                  <a:pos x="47" y="258"/>
                </a:cxn>
                <a:cxn ang="0">
                  <a:pos x="95" y="228"/>
                </a:cxn>
                <a:cxn ang="0">
                  <a:pos x="77" y="147"/>
                </a:cxn>
                <a:cxn ang="0">
                  <a:pos x="58" y="63"/>
                </a:cxn>
                <a:cxn ang="0">
                  <a:pos x="84" y="29"/>
                </a:cxn>
                <a:cxn ang="0">
                  <a:pos x="123" y="31"/>
                </a:cxn>
                <a:cxn ang="0">
                  <a:pos x="176" y="7"/>
                </a:cxn>
                <a:cxn ang="0">
                  <a:pos x="222" y="18"/>
                </a:cxn>
              </a:cxnLst>
              <a:rect l="0" t="0" r="r" b="b"/>
              <a:pathLst>
                <a:path w="651" h="1096">
                  <a:moveTo>
                    <a:pt x="244" y="18"/>
                  </a:moveTo>
                  <a:lnTo>
                    <a:pt x="403" y="171"/>
                  </a:lnTo>
                  <a:lnTo>
                    <a:pt x="465" y="131"/>
                  </a:lnTo>
                  <a:lnTo>
                    <a:pt x="570" y="189"/>
                  </a:lnTo>
                  <a:lnTo>
                    <a:pt x="561" y="221"/>
                  </a:lnTo>
                  <a:lnTo>
                    <a:pt x="585" y="254"/>
                  </a:lnTo>
                  <a:lnTo>
                    <a:pt x="623" y="283"/>
                  </a:lnTo>
                  <a:lnTo>
                    <a:pt x="605" y="293"/>
                  </a:lnTo>
                  <a:lnTo>
                    <a:pt x="585" y="305"/>
                  </a:lnTo>
                  <a:lnTo>
                    <a:pt x="577" y="315"/>
                  </a:lnTo>
                  <a:lnTo>
                    <a:pt x="568" y="324"/>
                  </a:lnTo>
                  <a:lnTo>
                    <a:pt x="561" y="333"/>
                  </a:lnTo>
                  <a:lnTo>
                    <a:pt x="553" y="344"/>
                  </a:lnTo>
                  <a:lnTo>
                    <a:pt x="557" y="370"/>
                  </a:lnTo>
                  <a:lnTo>
                    <a:pt x="564" y="388"/>
                  </a:lnTo>
                  <a:lnTo>
                    <a:pt x="552" y="412"/>
                  </a:lnTo>
                  <a:lnTo>
                    <a:pt x="577" y="453"/>
                  </a:lnTo>
                  <a:lnTo>
                    <a:pt x="601" y="499"/>
                  </a:lnTo>
                  <a:lnTo>
                    <a:pt x="625" y="550"/>
                  </a:lnTo>
                  <a:lnTo>
                    <a:pt x="651" y="609"/>
                  </a:lnTo>
                  <a:lnTo>
                    <a:pt x="623" y="622"/>
                  </a:lnTo>
                  <a:lnTo>
                    <a:pt x="609" y="649"/>
                  </a:lnTo>
                  <a:lnTo>
                    <a:pt x="610" y="688"/>
                  </a:lnTo>
                  <a:lnTo>
                    <a:pt x="590" y="714"/>
                  </a:lnTo>
                  <a:lnTo>
                    <a:pt x="568" y="725"/>
                  </a:lnTo>
                  <a:lnTo>
                    <a:pt x="568" y="741"/>
                  </a:lnTo>
                  <a:lnTo>
                    <a:pt x="575" y="763"/>
                  </a:lnTo>
                  <a:lnTo>
                    <a:pt x="583" y="765"/>
                  </a:lnTo>
                  <a:lnTo>
                    <a:pt x="592" y="762"/>
                  </a:lnTo>
                  <a:lnTo>
                    <a:pt x="599" y="760"/>
                  </a:lnTo>
                  <a:lnTo>
                    <a:pt x="609" y="756"/>
                  </a:lnTo>
                  <a:lnTo>
                    <a:pt x="612" y="756"/>
                  </a:lnTo>
                  <a:lnTo>
                    <a:pt x="616" y="756"/>
                  </a:lnTo>
                  <a:lnTo>
                    <a:pt x="620" y="756"/>
                  </a:lnTo>
                  <a:lnTo>
                    <a:pt x="623" y="760"/>
                  </a:lnTo>
                  <a:lnTo>
                    <a:pt x="625" y="763"/>
                  </a:lnTo>
                  <a:lnTo>
                    <a:pt x="629" y="769"/>
                  </a:lnTo>
                  <a:lnTo>
                    <a:pt x="631" y="775"/>
                  </a:lnTo>
                  <a:lnTo>
                    <a:pt x="633" y="784"/>
                  </a:lnTo>
                  <a:lnTo>
                    <a:pt x="629" y="824"/>
                  </a:lnTo>
                  <a:lnTo>
                    <a:pt x="610" y="837"/>
                  </a:lnTo>
                  <a:lnTo>
                    <a:pt x="583" y="850"/>
                  </a:lnTo>
                  <a:lnTo>
                    <a:pt x="570" y="855"/>
                  </a:lnTo>
                  <a:lnTo>
                    <a:pt x="535" y="855"/>
                  </a:lnTo>
                  <a:lnTo>
                    <a:pt x="520" y="850"/>
                  </a:lnTo>
                  <a:lnTo>
                    <a:pt x="496" y="844"/>
                  </a:lnTo>
                  <a:lnTo>
                    <a:pt x="507" y="867"/>
                  </a:lnTo>
                  <a:lnTo>
                    <a:pt x="522" y="896"/>
                  </a:lnTo>
                  <a:lnTo>
                    <a:pt x="515" y="925"/>
                  </a:lnTo>
                  <a:lnTo>
                    <a:pt x="496" y="940"/>
                  </a:lnTo>
                  <a:lnTo>
                    <a:pt x="487" y="947"/>
                  </a:lnTo>
                  <a:lnTo>
                    <a:pt x="478" y="951"/>
                  </a:lnTo>
                  <a:lnTo>
                    <a:pt x="469" y="953"/>
                  </a:lnTo>
                  <a:lnTo>
                    <a:pt x="458" y="949"/>
                  </a:lnTo>
                  <a:lnTo>
                    <a:pt x="447" y="944"/>
                  </a:lnTo>
                  <a:lnTo>
                    <a:pt x="434" y="935"/>
                  </a:lnTo>
                  <a:lnTo>
                    <a:pt x="421" y="924"/>
                  </a:lnTo>
                  <a:lnTo>
                    <a:pt x="408" y="909"/>
                  </a:lnTo>
                  <a:lnTo>
                    <a:pt x="404" y="964"/>
                  </a:lnTo>
                  <a:lnTo>
                    <a:pt x="430" y="1006"/>
                  </a:lnTo>
                  <a:lnTo>
                    <a:pt x="439" y="1045"/>
                  </a:lnTo>
                  <a:lnTo>
                    <a:pt x="401" y="1052"/>
                  </a:lnTo>
                  <a:lnTo>
                    <a:pt x="386" y="1071"/>
                  </a:lnTo>
                  <a:lnTo>
                    <a:pt x="358" y="1080"/>
                  </a:lnTo>
                  <a:lnTo>
                    <a:pt x="334" y="1076"/>
                  </a:lnTo>
                  <a:lnTo>
                    <a:pt x="327" y="1095"/>
                  </a:lnTo>
                  <a:lnTo>
                    <a:pt x="299" y="1096"/>
                  </a:lnTo>
                  <a:lnTo>
                    <a:pt x="287" y="1080"/>
                  </a:lnTo>
                  <a:lnTo>
                    <a:pt x="277" y="1069"/>
                  </a:lnTo>
                  <a:lnTo>
                    <a:pt x="253" y="1073"/>
                  </a:lnTo>
                  <a:lnTo>
                    <a:pt x="246" y="1082"/>
                  </a:lnTo>
                  <a:lnTo>
                    <a:pt x="196" y="1084"/>
                  </a:lnTo>
                  <a:lnTo>
                    <a:pt x="176" y="1080"/>
                  </a:lnTo>
                  <a:lnTo>
                    <a:pt x="162" y="1073"/>
                  </a:lnTo>
                  <a:lnTo>
                    <a:pt x="165" y="1027"/>
                  </a:lnTo>
                  <a:lnTo>
                    <a:pt x="141" y="999"/>
                  </a:lnTo>
                  <a:lnTo>
                    <a:pt x="121" y="995"/>
                  </a:lnTo>
                  <a:lnTo>
                    <a:pt x="119" y="951"/>
                  </a:lnTo>
                  <a:lnTo>
                    <a:pt x="97" y="933"/>
                  </a:lnTo>
                  <a:lnTo>
                    <a:pt x="97" y="826"/>
                  </a:lnTo>
                  <a:lnTo>
                    <a:pt x="106" y="813"/>
                  </a:lnTo>
                  <a:lnTo>
                    <a:pt x="150" y="826"/>
                  </a:lnTo>
                  <a:lnTo>
                    <a:pt x="117" y="778"/>
                  </a:lnTo>
                  <a:lnTo>
                    <a:pt x="141" y="784"/>
                  </a:lnTo>
                  <a:lnTo>
                    <a:pt x="156" y="782"/>
                  </a:lnTo>
                  <a:lnTo>
                    <a:pt x="173" y="784"/>
                  </a:lnTo>
                  <a:lnTo>
                    <a:pt x="193" y="787"/>
                  </a:lnTo>
                  <a:lnTo>
                    <a:pt x="215" y="795"/>
                  </a:lnTo>
                  <a:lnTo>
                    <a:pt x="217" y="786"/>
                  </a:lnTo>
                  <a:lnTo>
                    <a:pt x="220" y="776"/>
                  </a:lnTo>
                  <a:lnTo>
                    <a:pt x="224" y="771"/>
                  </a:lnTo>
                  <a:lnTo>
                    <a:pt x="230" y="767"/>
                  </a:lnTo>
                  <a:lnTo>
                    <a:pt x="235" y="763"/>
                  </a:lnTo>
                  <a:lnTo>
                    <a:pt x="242" y="762"/>
                  </a:lnTo>
                  <a:lnTo>
                    <a:pt x="261" y="760"/>
                  </a:lnTo>
                  <a:lnTo>
                    <a:pt x="311" y="786"/>
                  </a:lnTo>
                  <a:lnTo>
                    <a:pt x="358" y="791"/>
                  </a:lnTo>
                  <a:lnTo>
                    <a:pt x="357" y="767"/>
                  </a:lnTo>
                  <a:lnTo>
                    <a:pt x="355" y="745"/>
                  </a:lnTo>
                  <a:lnTo>
                    <a:pt x="309" y="740"/>
                  </a:lnTo>
                  <a:lnTo>
                    <a:pt x="311" y="694"/>
                  </a:lnTo>
                  <a:lnTo>
                    <a:pt x="268" y="699"/>
                  </a:lnTo>
                  <a:lnTo>
                    <a:pt x="266" y="710"/>
                  </a:lnTo>
                  <a:lnTo>
                    <a:pt x="149" y="710"/>
                  </a:lnTo>
                  <a:lnTo>
                    <a:pt x="134" y="729"/>
                  </a:lnTo>
                  <a:lnTo>
                    <a:pt x="29" y="729"/>
                  </a:lnTo>
                  <a:lnTo>
                    <a:pt x="42" y="705"/>
                  </a:lnTo>
                  <a:lnTo>
                    <a:pt x="75" y="695"/>
                  </a:lnTo>
                  <a:lnTo>
                    <a:pt x="82" y="668"/>
                  </a:lnTo>
                  <a:lnTo>
                    <a:pt x="108" y="662"/>
                  </a:lnTo>
                  <a:lnTo>
                    <a:pt x="110" y="642"/>
                  </a:lnTo>
                  <a:lnTo>
                    <a:pt x="97" y="620"/>
                  </a:lnTo>
                  <a:lnTo>
                    <a:pt x="53" y="572"/>
                  </a:lnTo>
                  <a:lnTo>
                    <a:pt x="35" y="552"/>
                  </a:lnTo>
                  <a:lnTo>
                    <a:pt x="46" y="535"/>
                  </a:lnTo>
                  <a:lnTo>
                    <a:pt x="22" y="517"/>
                  </a:lnTo>
                  <a:lnTo>
                    <a:pt x="24" y="480"/>
                  </a:lnTo>
                  <a:lnTo>
                    <a:pt x="38" y="465"/>
                  </a:lnTo>
                  <a:lnTo>
                    <a:pt x="57" y="475"/>
                  </a:lnTo>
                  <a:lnTo>
                    <a:pt x="86" y="465"/>
                  </a:lnTo>
                  <a:lnTo>
                    <a:pt x="90" y="465"/>
                  </a:lnTo>
                  <a:lnTo>
                    <a:pt x="106" y="453"/>
                  </a:lnTo>
                  <a:lnTo>
                    <a:pt x="106" y="476"/>
                  </a:lnTo>
                  <a:lnTo>
                    <a:pt x="114" y="465"/>
                  </a:lnTo>
                  <a:lnTo>
                    <a:pt x="130" y="462"/>
                  </a:lnTo>
                  <a:lnTo>
                    <a:pt x="134" y="443"/>
                  </a:lnTo>
                  <a:lnTo>
                    <a:pt x="162" y="442"/>
                  </a:lnTo>
                  <a:lnTo>
                    <a:pt x="162" y="434"/>
                  </a:lnTo>
                  <a:lnTo>
                    <a:pt x="165" y="421"/>
                  </a:lnTo>
                  <a:lnTo>
                    <a:pt x="176" y="394"/>
                  </a:lnTo>
                  <a:lnTo>
                    <a:pt x="163" y="377"/>
                  </a:lnTo>
                  <a:lnTo>
                    <a:pt x="132" y="386"/>
                  </a:lnTo>
                  <a:lnTo>
                    <a:pt x="128" y="430"/>
                  </a:lnTo>
                  <a:lnTo>
                    <a:pt x="99" y="429"/>
                  </a:lnTo>
                  <a:lnTo>
                    <a:pt x="49" y="401"/>
                  </a:lnTo>
                  <a:lnTo>
                    <a:pt x="18" y="383"/>
                  </a:lnTo>
                  <a:lnTo>
                    <a:pt x="0" y="366"/>
                  </a:lnTo>
                  <a:lnTo>
                    <a:pt x="5" y="346"/>
                  </a:lnTo>
                  <a:lnTo>
                    <a:pt x="38" y="340"/>
                  </a:lnTo>
                  <a:lnTo>
                    <a:pt x="36" y="320"/>
                  </a:lnTo>
                  <a:lnTo>
                    <a:pt x="12" y="307"/>
                  </a:lnTo>
                  <a:lnTo>
                    <a:pt x="14" y="281"/>
                  </a:lnTo>
                  <a:lnTo>
                    <a:pt x="18" y="265"/>
                  </a:lnTo>
                  <a:lnTo>
                    <a:pt x="47" y="258"/>
                  </a:lnTo>
                  <a:lnTo>
                    <a:pt x="58" y="248"/>
                  </a:lnTo>
                  <a:lnTo>
                    <a:pt x="79" y="230"/>
                  </a:lnTo>
                  <a:lnTo>
                    <a:pt x="95" y="228"/>
                  </a:lnTo>
                  <a:lnTo>
                    <a:pt x="101" y="173"/>
                  </a:lnTo>
                  <a:lnTo>
                    <a:pt x="86" y="162"/>
                  </a:lnTo>
                  <a:lnTo>
                    <a:pt x="77" y="147"/>
                  </a:lnTo>
                  <a:lnTo>
                    <a:pt x="70" y="107"/>
                  </a:lnTo>
                  <a:lnTo>
                    <a:pt x="49" y="85"/>
                  </a:lnTo>
                  <a:lnTo>
                    <a:pt x="58" y="63"/>
                  </a:lnTo>
                  <a:lnTo>
                    <a:pt x="70" y="35"/>
                  </a:lnTo>
                  <a:lnTo>
                    <a:pt x="73" y="11"/>
                  </a:lnTo>
                  <a:lnTo>
                    <a:pt x="84" y="29"/>
                  </a:lnTo>
                  <a:lnTo>
                    <a:pt x="101" y="42"/>
                  </a:lnTo>
                  <a:lnTo>
                    <a:pt x="119" y="44"/>
                  </a:lnTo>
                  <a:lnTo>
                    <a:pt x="123" y="31"/>
                  </a:lnTo>
                  <a:lnTo>
                    <a:pt x="150" y="33"/>
                  </a:lnTo>
                  <a:lnTo>
                    <a:pt x="152" y="24"/>
                  </a:lnTo>
                  <a:lnTo>
                    <a:pt x="176" y="7"/>
                  </a:lnTo>
                  <a:lnTo>
                    <a:pt x="191" y="0"/>
                  </a:lnTo>
                  <a:lnTo>
                    <a:pt x="209" y="6"/>
                  </a:lnTo>
                  <a:lnTo>
                    <a:pt x="222" y="18"/>
                  </a:lnTo>
                  <a:lnTo>
                    <a:pt x="244" y="18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2" name="Freeform 10"/>
            <p:cNvSpPr>
              <a:spLocks noEditPoints="1"/>
            </p:cNvSpPr>
            <p:nvPr/>
          </p:nvSpPr>
          <p:spPr bwMode="auto">
            <a:xfrm>
              <a:off x="1978" y="1503"/>
              <a:ext cx="1065" cy="855"/>
            </a:xfrm>
            <a:custGeom>
              <a:avLst/>
              <a:gdLst/>
              <a:ahLst/>
              <a:cxnLst>
                <a:cxn ang="0">
                  <a:pos x="66" y="283"/>
                </a:cxn>
                <a:cxn ang="0">
                  <a:pos x="715" y="866"/>
                </a:cxn>
                <a:cxn ang="0">
                  <a:pos x="791" y="796"/>
                </a:cxn>
                <a:cxn ang="0">
                  <a:pos x="881" y="763"/>
                </a:cxn>
                <a:cxn ang="0">
                  <a:pos x="936" y="750"/>
                </a:cxn>
                <a:cxn ang="0">
                  <a:pos x="940" y="671"/>
                </a:cxn>
                <a:cxn ang="0">
                  <a:pos x="980" y="555"/>
                </a:cxn>
                <a:cxn ang="0">
                  <a:pos x="977" y="480"/>
                </a:cxn>
                <a:cxn ang="0">
                  <a:pos x="1000" y="368"/>
                </a:cxn>
                <a:cxn ang="0">
                  <a:pos x="999" y="368"/>
                </a:cxn>
                <a:cxn ang="0">
                  <a:pos x="921" y="292"/>
                </a:cxn>
                <a:cxn ang="0">
                  <a:pos x="690" y="92"/>
                </a:cxn>
                <a:cxn ang="0">
                  <a:pos x="614" y="5"/>
                </a:cxn>
                <a:cxn ang="0">
                  <a:pos x="557" y="51"/>
                </a:cxn>
                <a:cxn ang="0">
                  <a:pos x="535" y="16"/>
                </a:cxn>
                <a:cxn ang="0">
                  <a:pos x="504" y="0"/>
                </a:cxn>
                <a:cxn ang="0">
                  <a:pos x="471" y="2"/>
                </a:cxn>
                <a:cxn ang="0">
                  <a:pos x="441" y="20"/>
                </a:cxn>
                <a:cxn ang="0">
                  <a:pos x="421" y="55"/>
                </a:cxn>
                <a:cxn ang="0">
                  <a:pos x="402" y="79"/>
                </a:cxn>
                <a:cxn ang="0">
                  <a:pos x="388" y="97"/>
                </a:cxn>
                <a:cxn ang="0">
                  <a:pos x="382" y="119"/>
                </a:cxn>
                <a:cxn ang="0">
                  <a:pos x="393" y="180"/>
                </a:cxn>
                <a:cxn ang="0">
                  <a:pos x="347" y="230"/>
                </a:cxn>
                <a:cxn ang="0">
                  <a:pos x="235" y="274"/>
                </a:cxn>
                <a:cxn ang="0">
                  <a:pos x="195" y="287"/>
                </a:cxn>
                <a:cxn ang="0">
                  <a:pos x="176" y="311"/>
                </a:cxn>
                <a:cxn ang="0">
                  <a:pos x="149" y="331"/>
                </a:cxn>
                <a:cxn ang="0">
                  <a:pos x="79" y="333"/>
                </a:cxn>
                <a:cxn ang="0">
                  <a:pos x="31" y="348"/>
                </a:cxn>
                <a:cxn ang="0">
                  <a:pos x="7" y="368"/>
                </a:cxn>
                <a:cxn ang="0">
                  <a:pos x="25" y="451"/>
                </a:cxn>
                <a:cxn ang="0">
                  <a:pos x="99" y="607"/>
                </a:cxn>
                <a:cxn ang="0">
                  <a:pos x="58" y="686"/>
                </a:cxn>
                <a:cxn ang="0">
                  <a:pos x="16" y="739"/>
                </a:cxn>
                <a:cxn ang="0">
                  <a:pos x="40" y="760"/>
                </a:cxn>
                <a:cxn ang="0">
                  <a:pos x="60" y="754"/>
                </a:cxn>
                <a:cxn ang="0">
                  <a:pos x="71" y="756"/>
                </a:cxn>
                <a:cxn ang="0">
                  <a:pos x="79" y="773"/>
                </a:cxn>
                <a:cxn ang="0">
                  <a:pos x="58" y="833"/>
                </a:cxn>
                <a:cxn ang="0">
                  <a:pos x="117" y="868"/>
                </a:cxn>
                <a:cxn ang="0">
                  <a:pos x="154" y="848"/>
                </a:cxn>
                <a:cxn ang="0">
                  <a:pos x="228" y="870"/>
                </a:cxn>
                <a:cxn ang="0">
                  <a:pos x="285" y="879"/>
                </a:cxn>
                <a:cxn ang="0">
                  <a:pos x="355" y="800"/>
                </a:cxn>
                <a:cxn ang="0">
                  <a:pos x="386" y="769"/>
                </a:cxn>
                <a:cxn ang="0">
                  <a:pos x="401" y="765"/>
                </a:cxn>
                <a:cxn ang="0">
                  <a:pos x="410" y="773"/>
                </a:cxn>
                <a:cxn ang="0">
                  <a:pos x="421" y="809"/>
                </a:cxn>
                <a:cxn ang="0">
                  <a:pos x="539" y="743"/>
                </a:cxn>
                <a:cxn ang="0">
                  <a:pos x="601" y="747"/>
                </a:cxn>
                <a:cxn ang="0">
                  <a:pos x="656" y="730"/>
                </a:cxn>
                <a:cxn ang="0">
                  <a:pos x="697" y="734"/>
                </a:cxn>
                <a:cxn ang="0">
                  <a:pos x="721" y="758"/>
                </a:cxn>
                <a:cxn ang="0">
                  <a:pos x="724" y="776"/>
                </a:cxn>
                <a:cxn ang="0">
                  <a:pos x="715" y="796"/>
                </a:cxn>
              </a:cxnLst>
              <a:rect l="0" t="0" r="r" b="b"/>
              <a:pathLst>
                <a:path w="1037" h="879">
                  <a:moveTo>
                    <a:pt x="51" y="291"/>
                  </a:moveTo>
                  <a:lnTo>
                    <a:pt x="58" y="287"/>
                  </a:lnTo>
                  <a:lnTo>
                    <a:pt x="66" y="283"/>
                  </a:lnTo>
                  <a:lnTo>
                    <a:pt x="58" y="287"/>
                  </a:lnTo>
                  <a:lnTo>
                    <a:pt x="51" y="291"/>
                  </a:lnTo>
                  <a:close/>
                  <a:moveTo>
                    <a:pt x="715" y="866"/>
                  </a:moveTo>
                  <a:lnTo>
                    <a:pt x="748" y="804"/>
                  </a:lnTo>
                  <a:lnTo>
                    <a:pt x="770" y="773"/>
                  </a:lnTo>
                  <a:lnTo>
                    <a:pt x="791" y="796"/>
                  </a:lnTo>
                  <a:lnTo>
                    <a:pt x="815" y="767"/>
                  </a:lnTo>
                  <a:lnTo>
                    <a:pt x="846" y="760"/>
                  </a:lnTo>
                  <a:lnTo>
                    <a:pt x="881" y="763"/>
                  </a:lnTo>
                  <a:lnTo>
                    <a:pt x="938" y="769"/>
                  </a:lnTo>
                  <a:lnTo>
                    <a:pt x="967" y="763"/>
                  </a:lnTo>
                  <a:lnTo>
                    <a:pt x="936" y="750"/>
                  </a:lnTo>
                  <a:lnTo>
                    <a:pt x="934" y="730"/>
                  </a:lnTo>
                  <a:lnTo>
                    <a:pt x="953" y="686"/>
                  </a:lnTo>
                  <a:lnTo>
                    <a:pt x="940" y="671"/>
                  </a:lnTo>
                  <a:lnTo>
                    <a:pt x="936" y="640"/>
                  </a:lnTo>
                  <a:lnTo>
                    <a:pt x="969" y="598"/>
                  </a:lnTo>
                  <a:lnTo>
                    <a:pt x="980" y="555"/>
                  </a:lnTo>
                  <a:lnTo>
                    <a:pt x="956" y="539"/>
                  </a:lnTo>
                  <a:lnTo>
                    <a:pt x="960" y="509"/>
                  </a:lnTo>
                  <a:lnTo>
                    <a:pt x="977" y="480"/>
                  </a:lnTo>
                  <a:lnTo>
                    <a:pt x="1006" y="463"/>
                  </a:lnTo>
                  <a:lnTo>
                    <a:pt x="1011" y="381"/>
                  </a:lnTo>
                  <a:lnTo>
                    <a:pt x="1000" y="368"/>
                  </a:lnTo>
                  <a:lnTo>
                    <a:pt x="1037" y="327"/>
                  </a:lnTo>
                  <a:lnTo>
                    <a:pt x="1037" y="327"/>
                  </a:lnTo>
                  <a:lnTo>
                    <a:pt x="999" y="368"/>
                  </a:lnTo>
                  <a:lnTo>
                    <a:pt x="997" y="335"/>
                  </a:lnTo>
                  <a:lnTo>
                    <a:pt x="951" y="300"/>
                  </a:lnTo>
                  <a:lnTo>
                    <a:pt x="921" y="292"/>
                  </a:lnTo>
                  <a:lnTo>
                    <a:pt x="916" y="221"/>
                  </a:lnTo>
                  <a:lnTo>
                    <a:pt x="800" y="145"/>
                  </a:lnTo>
                  <a:lnTo>
                    <a:pt x="690" y="92"/>
                  </a:lnTo>
                  <a:lnTo>
                    <a:pt x="666" y="70"/>
                  </a:lnTo>
                  <a:lnTo>
                    <a:pt x="660" y="5"/>
                  </a:lnTo>
                  <a:lnTo>
                    <a:pt x="614" y="5"/>
                  </a:lnTo>
                  <a:lnTo>
                    <a:pt x="579" y="20"/>
                  </a:lnTo>
                  <a:lnTo>
                    <a:pt x="577" y="51"/>
                  </a:lnTo>
                  <a:lnTo>
                    <a:pt x="557" y="51"/>
                  </a:lnTo>
                  <a:lnTo>
                    <a:pt x="550" y="37"/>
                  </a:lnTo>
                  <a:lnTo>
                    <a:pt x="542" y="26"/>
                  </a:lnTo>
                  <a:lnTo>
                    <a:pt x="535" y="16"/>
                  </a:lnTo>
                  <a:lnTo>
                    <a:pt x="524" y="9"/>
                  </a:lnTo>
                  <a:lnTo>
                    <a:pt x="515" y="4"/>
                  </a:lnTo>
                  <a:lnTo>
                    <a:pt x="504" y="0"/>
                  </a:lnTo>
                  <a:lnTo>
                    <a:pt x="493" y="0"/>
                  </a:lnTo>
                  <a:lnTo>
                    <a:pt x="482" y="0"/>
                  </a:lnTo>
                  <a:lnTo>
                    <a:pt x="471" y="2"/>
                  </a:lnTo>
                  <a:lnTo>
                    <a:pt x="461" y="5"/>
                  </a:lnTo>
                  <a:lnTo>
                    <a:pt x="450" y="13"/>
                  </a:lnTo>
                  <a:lnTo>
                    <a:pt x="441" y="20"/>
                  </a:lnTo>
                  <a:lnTo>
                    <a:pt x="434" y="29"/>
                  </a:lnTo>
                  <a:lnTo>
                    <a:pt x="426" y="42"/>
                  </a:lnTo>
                  <a:lnTo>
                    <a:pt x="421" y="55"/>
                  </a:lnTo>
                  <a:lnTo>
                    <a:pt x="417" y="70"/>
                  </a:lnTo>
                  <a:lnTo>
                    <a:pt x="410" y="75"/>
                  </a:lnTo>
                  <a:lnTo>
                    <a:pt x="402" y="79"/>
                  </a:lnTo>
                  <a:lnTo>
                    <a:pt x="397" y="84"/>
                  </a:lnTo>
                  <a:lnTo>
                    <a:pt x="391" y="90"/>
                  </a:lnTo>
                  <a:lnTo>
                    <a:pt x="388" y="97"/>
                  </a:lnTo>
                  <a:lnTo>
                    <a:pt x="386" y="105"/>
                  </a:lnTo>
                  <a:lnTo>
                    <a:pt x="384" y="112"/>
                  </a:lnTo>
                  <a:lnTo>
                    <a:pt x="382" y="119"/>
                  </a:lnTo>
                  <a:lnTo>
                    <a:pt x="384" y="138"/>
                  </a:lnTo>
                  <a:lnTo>
                    <a:pt x="388" y="158"/>
                  </a:lnTo>
                  <a:lnTo>
                    <a:pt x="393" y="180"/>
                  </a:lnTo>
                  <a:lnTo>
                    <a:pt x="401" y="204"/>
                  </a:lnTo>
                  <a:lnTo>
                    <a:pt x="358" y="206"/>
                  </a:lnTo>
                  <a:lnTo>
                    <a:pt x="347" y="230"/>
                  </a:lnTo>
                  <a:lnTo>
                    <a:pt x="220" y="224"/>
                  </a:lnTo>
                  <a:lnTo>
                    <a:pt x="202" y="246"/>
                  </a:lnTo>
                  <a:lnTo>
                    <a:pt x="235" y="274"/>
                  </a:lnTo>
                  <a:lnTo>
                    <a:pt x="220" y="278"/>
                  </a:lnTo>
                  <a:lnTo>
                    <a:pt x="206" y="281"/>
                  </a:lnTo>
                  <a:lnTo>
                    <a:pt x="195" y="287"/>
                  </a:lnTo>
                  <a:lnTo>
                    <a:pt x="187" y="294"/>
                  </a:lnTo>
                  <a:lnTo>
                    <a:pt x="180" y="302"/>
                  </a:lnTo>
                  <a:lnTo>
                    <a:pt x="176" y="311"/>
                  </a:lnTo>
                  <a:lnTo>
                    <a:pt x="174" y="322"/>
                  </a:lnTo>
                  <a:lnTo>
                    <a:pt x="176" y="333"/>
                  </a:lnTo>
                  <a:lnTo>
                    <a:pt x="149" y="331"/>
                  </a:lnTo>
                  <a:lnTo>
                    <a:pt x="125" y="331"/>
                  </a:lnTo>
                  <a:lnTo>
                    <a:pt x="101" y="331"/>
                  </a:lnTo>
                  <a:lnTo>
                    <a:pt x="79" y="333"/>
                  </a:lnTo>
                  <a:lnTo>
                    <a:pt x="58" y="337"/>
                  </a:lnTo>
                  <a:lnTo>
                    <a:pt x="38" y="344"/>
                  </a:lnTo>
                  <a:lnTo>
                    <a:pt x="31" y="348"/>
                  </a:lnTo>
                  <a:lnTo>
                    <a:pt x="22" y="353"/>
                  </a:lnTo>
                  <a:lnTo>
                    <a:pt x="14" y="360"/>
                  </a:lnTo>
                  <a:lnTo>
                    <a:pt x="7" y="368"/>
                  </a:lnTo>
                  <a:lnTo>
                    <a:pt x="14" y="386"/>
                  </a:lnTo>
                  <a:lnTo>
                    <a:pt x="0" y="410"/>
                  </a:lnTo>
                  <a:lnTo>
                    <a:pt x="25" y="451"/>
                  </a:lnTo>
                  <a:lnTo>
                    <a:pt x="49" y="495"/>
                  </a:lnTo>
                  <a:lnTo>
                    <a:pt x="73" y="548"/>
                  </a:lnTo>
                  <a:lnTo>
                    <a:pt x="99" y="607"/>
                  </a:lnTo>
                  <a:lnTo>
                    <a:pt x="71" y="620"/>
                  </a:lnTo>
                  <a:lnTo>
                    <a:pt x="58" y="647"/>
                  </a:lnTo>
                  <a:lnTo>
                    <a:pt x="58" y="686"/>
                  </a:lnTo>
                  <a:lnTo>
                    <a:pt x="38" y="712"/>
                  </a:lnTo>
                  <a:lnTo>
                    <a:pt x="18" y="723"/>
                  </a:lnTo>
                  <a:lnTo>
                    <a:pt x="16" y="739"/>
                  </a:lnTo>
                  <a:lnTo>
                    <a:pt x="25" y="761"/>
                  </a:lnTo>
                  <a:lnTo>
                    <a:pt x="33" y="763"/>
                  </a:lnTo>
                  <a:lnTo>
                    <a:pt x="40" y="760"/>
                  </a:lnTo>
                  <a:lnTo>
                    <a:pt x="49" y="758"/>
                  </a:lnTo>
                  <a:lnTo>
                    <a:pt x="57" y="754"/>
                  </a:lnTo>
                  <a:lnTo>
                    <a:pt x="60" y="754"/>
                  </a:lnTo>
                  <a:lnTo>
                    <a:pt x="64" y="754"/>
                  </a:lnTo>
                  <a:lnTo>
                    <a:pt x="68" y="754"/>
                  </a:lnTo>
                  <a:lnTo>
                    <a:pt x="71" y="756"/>
                  </a:lnTo>
                  <a:lnTo>
                    <a:pt x="75" y="760"/>
                  </a:lnTo>
                  <a:lnTo>
                    <a:pt x="77" y="765"/>
                  </a:lnTo>
                  <a:lnTo>
                    <a:pt x="79" y="773"/>
                  </a:lnTo>
                  <a:lnTo>
                    <a:pt x="81" y="782"/>
                  </a:lnTo>
                  <a:lnTo>
                    <a:pt x="79" y="822"/>
                  </a:lnTo>
                  <a:lnTo>
                    <a:pt x="58" y="833"/>
                  </a:lnTo>
                  <a:lnTo>
                    <a:pt x="84" y="848"/>
                  </a:lnTo>
                  <a:lnTo>
                    <a:pt x="101" y="857"/>
                  </a:lnTo>
                  <a:lnTo>
                    <a:pt x="117" y="868"/>
                  </a:lnTo>
                  <a:lnTo>
                    <a:pt x="130" y="861"/>
                  </a:lnTo>
                  <a:lnTo>
                    <a:pt x="141" y="853"/>
                  </a:lnTo>
                  <a:lnTo>
                    <a:pt x="154" y="848"/>
                  </a:lnTo>
                  <a:lnTo>
                    <a:pt x="167" y="844"/>
                  </a:lnTo>
                  <a:lnTo>
                    <a:pt x="207" y="863"/>
                  </a:lnTo>
                  <a:lnTo>
                    <a:pt x="228" y="870"/>
                  </a:lnTo>
                  <a:lnTo>
                    <a:pt x="248" y="874"/>
                  </a:lnTo>
                  <a:lnTo>
                    <a:pt x="266" y="877"/>
                  </a:lnTo>
                  <a:lnTo>
                    <a:pt x="285" y="879"/>
                  </a:lnTo>
                  <a:lnTo>
                    <a:pt x="309" y="861"/>
                  </a:lnTo>
                  <a:lnTo>
                    <a:pt x="342" y="835"/>
                  </a:lnTo>
                  <a:lnTo>
                    <a:pt x="355" y="800"/>
                  </a:lnTo>
                  <a:lnTo>
                    <a:pt x="368" y="784"/>
                  </a:lnTo>
                  <a:lnTo>
                    <a:pt x="380" y="773"/>
                  </a:lnTo>
                  <a:lnTo>
                    <a:pt x="386" y="769"/>
                  </a:lnTo>
                  <a:lnTo>
                    <a:pt x="391" y="765"/>
                  </a:lnTo>
                  <a:lnTo>
                    <a:pt x="395" y="765"/>
                  </a:lnTo>
                  <a:lnTo>
                    <a:pt x="401" y="765"/>
                  </a:lnTo>
                  <a:lnTo>
                    <a:pt x="404" y="765"/>
                  </a:lnTo>
                  <a:lnTo>
                    <a:pt x="408" y="769"/>
                  </a:lnTo>
                  <a:lnTo>
                    <a:pt x="410" y="773"/>
                  </a:lnTo>
                  <a:lnTo>
                    <a:pt x="414" y="778"/>
                  </a:lnTo>
                  <a:lnTo>
                    <a:pt x="417" y="791"/>
                  </a:lnTo>
                  <a:lnTo>
                    <a:pt x="421" y="809"/>
                  </a:lnTo>
                  <a:lnTo>
                    <a:pt x="509" y="767"/>
                  </a:lnTo>
                  <a:lnTo>
                    <a:pt x="515" y="736"/>
                  </a:lnTo>
                  <a:lnTo>
                    <a:pt x="539" y="743"/>
                  </a:lnTo>
                  <a:lnTo>
                    <a:pt x="561" y="747"/>
                  </a:lnTo>
                  <a:lnTo>
                    <a:pt x="581" y="747"/>
                  </a:lnTo>
                  <a:lnTo>
                    <a:pt x="601" y="747"/>
                  </a:lnTo>
                  <a:lnTo>
                    <a:pt x="620" y="743"/>
                  </a:lnTo>
                  <a:lnTo>
                    <a:pt x="638" y="738"/>
                  </a:lnTo>
                  <a:lnTo>
                    <a:pt x="656" y="730"/>
                  </a:lnTo>
                  <a:lnTo>
                    <a:pt x="673" y="719"/>
                  </a:lnTo>
                  <a:lnTo>
                    <a:pt x="686" y="727"/>
                  </a:lnTo>
                  <a:lnTo>
                    <a:pt x="697" y="734"/>
                  </a:lnTo>
                  <a:lnTo>
                    <a:pt x="710" y="743"/>
                  </a:lnTo>
                  <a:lnTo>
                    <a:pt x="719" y="752"/>
                  </a:lnTo>
                  <a:lnTo>
                    <a:pt x="721" y="758"/>
                  </a:lnTo>
                  <a:lnTo>
                    <a:pt x="724" y="763"/>
                  </a:lnTo>
                  <a:lnTo>
                    <a:pt x="724" y="769"/>
                  </a:lnTo>
                  <a:lnTo>
                    <a:pt x="724" y="776"/>
                  </a:lnTo>
                  <a:lnTo>
                    <a:pt x="724" y="782"/>
                  </a:lnTo>
                  <a:lnTo>
                    <a:pt x="721" y="789"/>
                  </a:lnTo>
                  <a:lnTo>
                    <a:pt x="715" y="796"/>
                  </a:lnTo>
                  <a:lnTo>
                    <a:pt x="710" y="804"/>
                  </a:lnTo>
                  <a:lnTo>
                    <a:pt x="715" y="866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3" name="Freeform 11"/>
            <p:cNvSpPr>
              <a:spLocks noEditPoints="1"/>
            </p:cNvSpPr>
            <p:nvPr/>
          </p:nvSpPr>
          <p:spPr bwMode="auto">
            <a:xfrm>
              <a:off x="3407" y="1853"/>
              <a:ext cx="1188" cy="734"/>
            </a:xfrm>
            <a:custGeom>
              <a:avLst/>
              <a:gdLst/>
              <a:ahLst/>
              <a:cxnLst>
                <a:cxn ang="0">
                  <a:pos x="303" y="175"/>
                </a:cxn>
                <a:cxn ang="0">
                  <a:pos x="217" y="221"/>
                </a:cxn>
                <a:cxn ang="0">
                  <a:pos x="165" y="317"/>
                </a:cxn>
                <a:cxn ang="0">
                  <a:pos x="86" y="341"/>
                </a:cxn>
                <a:cxn ang="0">
                  <a:pos x="16" y="447"/>
                </a:cxn>
                <a:cxn ang="0">
                  <a:pos x="33" y="519"/>
                </a:cxn>
                <a:cxn ang="0">
                  <a:pos x="55" y="578"/>
                </a:cxn>
                <a:cxn ang="0">
                  <a:pos x="128" y="587"/>
                </a:cxn>
                <a:cxn ang="0">
                  <a:pos x="161" y="611"/>
                </a:cxn>
                <a:cxn ang="0">
                  <a:pos x="228" y="701"/>
                </a:cxn>
                <a:cxn ang="0">
                  <a:pos x="294" y="729"/>
                </a:cxn>
                <a:cxn ang="0">
                  <a:pos x="390" y="746"/>
                </a:cxn>
                <a:cxn ang="0">
                  <a:pos x="493" y="677"/>
                </a:cxn>
                <a:cxn ang="0">
                  <a:pos x="544" y="711"/>
                </a:cxn>
                <a:cxn ang="0">
                  <a:pos x="621" y="655"/>
                </a:cxn>
                <a:cxn ang="0">
                  <a:pos x="675" y="687"/>
                </a:cxn>
                <a:cxn ang="0">
                  <a:pos x="712" y="707"/>
                </a:cxn>
                <a:cxn ang="0">
                  <a:pos x="785" y="646"/>
                </a:cxn>
                <a:cxn ang="0">
                  <a:pos x="827" y="644"/>
                </a:cxn>
                <a:cxn ang="0">
                  <a:pos x="886" y="611"/>
                </a:cxn>
                <a:cxn ang="0">
                  <a:pos x="930" y="517"/>
                </a:cxn>
                <a:cxn ang="0">
                  <a:pos x="965" y="538"/>
                </a:cxn>
                <a:cxn ang="0">
                  <a:pos x="1021" y="523"/>
                </a:cxn>
                <a:cxn ang="0">
                  <a:pos x="1070" y="462"/>
                </a:cxn>
                <a:cxn ang="0">
                  <a:pos x="1103" y="440"/>
                </a:cxn>
                <a:cxn ang="0">
                  <a:pos x="1122" y="438"/>
                </a:cxn>
                <a:cxn ang="0">
                  <a:pos x="1137" y="385"/>
                </a:cxn>
                <a:cxn ang="0">
                  <a:pos x="1080" y="322"/>
                </a:cxn>
                <a:cxn ang="0">
                  <a:pos x="1021" y="293"/>
                </a:cxn>
                <a:cxn ang="0">
                  <a:pos x="980" y="258"/>
                </a:cxn>
                <a:cxn ang="0">
                  <a:pos x="976" y="238"/>
                </a:cxn>
                <a:cxn ang="0">
                  <a:pos x="958" y="225"/>
                </a:cxn>
                <a:cxn ang="0">
                  <a:pos x="975" y="160"/>
                </a:cxn>
                <a:cxn ang="0">
                  <a:pos x="978" y="122"/>
                </a:cxn>
                <a:cxn ang="0">
                  <a:pos x="853" y="124"/>
                </a:cxn>
                <a:cxn ang="0">
                  <a:pos x="774" y="45"/>
                </a:cxn>
                <a:cxn ang="0">
                  <a:pos x="754" y="23"/>
                </a:cxn>
                <a:cxn ang="0">
                  <a:pos x="719" y="28"/>
                </a:cxn>
                <a:cxn ang="0">
                  <a:pos x="704" y="35"/>
                </a:cxn>
                <a:cxn ang="0">
                  <a:pos x="653" y="50"/>
                </a:cxn>
                <a:cxn ang="0">
                  <a:pos x="596" y="54"/>
                </a:cxn>
                <a:cxn ang="0">
                  <a:pos x="515" y="137"/>
                </a:cxn>
                <a:cxn ang="0">
                  <a:pos x="463" y="91"/>
                </a:cxn>
                <a:cxn ang="0">
                  <a:pos x="395" y="103"/>
                </a:cxn>
                <a:cxn ang="0">
                  <a:pos x="327" y="131"/>
                </a:cxn>
                <a:cxn ang="0">
                  <a:pos x="774" y="0"/>
                </a:cxn>
                <a:cxn ang="0">
                  <a:pos x="774" y="2"/>
                </a:cxn>
              </a:cxnLst>
              <a:rect l="0" t="0" r="r" b="b"/>
              <a:pathLst>
                <a:path w="1157" h="755">
                  <a:moveTo>
                    <a:pt x="327" y="131"/>
                  </a:moveTo>
                  <a:lnTo>
                    <a:pt x="307" y="155"/>
                  </a:lnTo>
                  <a:lnTo>
                    <a:pt x="303" y="175"/>
                  </a:lnTo>
                  <a:lnTo>
                    <a:pt x="305" y="205"/>
                  </a:lnTo>
                  <a:lnTo>
                    <a:pt x="261" y="210"/>
                  </a:lnTo>
                  <a:lnTo>
                    <a:pt x="217" y="221"/>
                  </a:lnTo>
                  <a:lnTo>
                    <a:pt x="161" y="238"/>
                  </a:lnTo>
                  <a:lnTo>
                    <a:pt x="182" y="291"/>
                  </a:lnTo>
                  <a:lnTo>
                    <a:pt x="165" y="317"/>
                  </a:lnTo>
                  <a:lnTo>
                    <a:pt x="134" y="337"/>
                  </a:lnTo>
                  <a:lnTo>
                    <a:pt x="101" y="315"/>
                  </a:lnTo>
                  <a:lnTo>
                    <a:pt x="86" y="341"/>
                  </a:lnTo>
                  <a:lnTo>
                    <a:pt x="62" y="363"/>
                  </a:lnTo>
                  <a:lnTo>
                    <a:pt x="33" y="416"/>
                  </a:lnTo>
                  <a:lnTo>
                    <a:pt x="16" y="447"/>
                  </a:lnTo>
                  <a:lnTo>
                    <a:pt x="27" y="466"/>
                  </a:lnTo>
                  <a:lnTo>
                    <a:pt x="16" y="493"/>
                  </a:lnTo>
                  <a:lnTo>
                    <a:pt x="33" y="519"/>
                  </a:lnTo>
                  <a:lnTo>
                    <a:pt x="7" y="543"/>
                  </a:lnTo>
                  <a:lnTo>
                    <a:pt x="0" y="576"/>
                  </a:lnTo>
                  <a:lnTo>
                    <a:pt x="55" y="578"/>
                  </a:lnTo>
                  <a:lnTo>
                    <a:pt x="103" y="576"/>
                  </a:lnTo>
                  <a:lnTo>
                    <a:pt x="115" y="582"/>
                  </a:lnTo>
                  <a:lnTo>
                    <a:pt x="128" y="587"/>
                  </a:lnTo>
                  <a:lnTo>
                    <a:pt x="152" y="593"/>
                  </a:lnTo>
                  <a:lnTo>
                    <a:pt x="158" y="602"/>
                  </a:lnTo>
                  <a:lnTo>
                    <a:pt x="161" y="611"/>
                  </a:lnTo>
                  <a:lnTo>
                    <a:pt x="176" y="654"/>
                  </a:lnTo>
                  <a:lnTo>
                    <a:pt x="224" y="661"/>
                  </a:lnTo>
                  <a:lnTo>
                    <a:pt x="228" y="701"/>
                  </a:lnTo>
                  <a:lnTo>
                    <a:pt x="261" y="733"/>
                  </a:lnTo>
                  <a:lnTo>
                    <a:pt x="277" y="731"/>
                  </a:lnTo>
                  <a:lnTo>
                    <a:pt x="294" y="729"/>
                  </a:lnTo>
                  <a:lnTo>
                    <a:pt x="309" y="755"/>
                  </a:lnTo>
                  <a:lnTo>
                    <a:pt x="349" y="747"/>
                  </a:lnTo>
                  <a:lnTo>
                    <a:pt x="390" y="746"/>
                  </a:lnTo>
                  <a:lnTo>
                    <a:pt x="423" y="723"/>
                  </a:lnTo>
                  <a:lnTo>
                    <a:pt x="463" y="698"/>
                  </a:lnTo>
                  <a:lnTo>
                    <a:pt x="493" y="677"/>
                  </a:lnTo>
                  <a:lnTo>
                    <a:pt x="524" y="689"/>
                  </a:lnTo>
                  <a:lnTo>
                    <a:pt x="528" y="718"/>
                  </a:lnTo>
                  <a:lnTo>
                    <a:pt x="544" y="711"/>
                  </a:lnTo>
                  <a:lnTo>
                    <a:pt x="553" y="672"/>
                  </a:lnTo>
                  <a:lnTo>
                    <a:pt x="607" y="676"/>
                  </a:lnTo>
                  <a:lnTo>
                    <a:pt x="621" y="655"/>
                  </a:lnTo>
                  <a:lnTo>
                    <a:pt x="642" y="681"/>
                  </a:lnTo>
                  <a:lnTo>
                    <a:pt x="667" y="679"/>
                  </a:lnTo>
                  <a:lnTo>
                    <a:pt x="675" y="687"/>
                  </a:lnTo>
                  <a:lnTo>
                    <a:pt x="684" y="692"/>
                  </a:lnTo>
                  <a:lnTo>
                    <a:pt x="691" y="690"/>
                  </a:lnTo>
                  <a:lnTo>
                    <a:pt x="712" y="707"/>
                  </a:lnTo>
                  <a:lnTo>
                    <a:pt x="739" y="694"/>
                  </a:lnTo>
                  <a:lnTo>
                    <a:pt x="739" y="630"/>
                  </a:lnTo>
                  <a:lnTo>
                    <a:pt x="785" y="646"/>
                  </a:lnTo>
                  <a:lnTo>
                    <a:pt x="809" y="641"/>
                  </a:lnTo>
                  <a:lnTo>
                    <a:pt x="827" y="630"/>
                  </a:lnTo>
                  <a:lnTo>
                    <a:pt x="827" y="644"/>
                  </a:lnTo>
                  <a:lnTo>
                    <a:pt x="868" y="648"/>
                  </a:lnTo>
                  <a:lnTo>
                    <a:pt x="855" y="628"/>
                  </a:lnTo>
                  <a:lnTo>
                    <a:pt x="886" y="611"/>
                  </a:lnTo>
                  <a:lnTo>
                    <a:pt x="912" y="600"/>
                  </a:lnTo>
                  <a:lnTo>
                    <a:pt x="916" y="517"/>
                  </a:lnTo>
                  <a:lnTo>
                    <a:pt x="930" y="517"/>
                  </a:lnTo>
                  <a:lnTo>
                    <a:pt x="947" y="521"/>
                  </a:lnTo>
                  <a:lnTo>
                    <a:pt x="956" y="530"/>
                  </a:lnTo>
                  <a:lnTo>
                    <a:pt x="965" y="538"/>
                  </a:lnTo>
                  <a:lnTo>
                    <a:pt x="978" y="556"/>
                  </a:lnTo>
                  <a:lnTo>
                    <a:pt x="1002" y="551"/>
                  </a:lnTo>
                  <a:lnTo>
                    <a:pt x="1021" y="523"/>
                  </a:lnTo>
                  <a:lnTo>
                    <a:pt x="1039" y="499"/>
                  </a:lnTo>
                  <a:lnTo>
                    <a:pt x="1056" y="479"/>
                  </a:lnTo>
                  <a:lnTo>
                    <a:pt x="1070" y="462"/>
                  </a:lnTo>
                  <a:lnTo>
                    <a:pt x="1085" y="451"/>
                  </a:lnTo>
                  <a:lnTo>
                    <a:pt x="1098" y="442"/>
                  </a:lnTo>
                  <a:lnTo>
                    <a:pt x="1103" y="440"/>
                  </a:lnTo>
                  <a:lnTo>
                    <a:pt x="1111" y="438"/>
                  </a:lnTo>
                  <a:lnTo>
                    <a:pt x="1116" y="438"/>
                  </a:lnTo>
                  <a:lnTo>
                    <a:pt x="1122" y="438"/>
                  </a:lnTo>
                  <a:lnTo>
                    <a:pt x="1155" y="447"/>
                  </a:lnTo>
                  <a:lnTo>
                    <a:pt x="1157" y="413"/>
                  </a:lnTo>
                  <a:lnTo>
                    <a:pt x="1137" y="385"/>
                  </a:lnTo>
                  <a:lnTo>
                    <a:pt x="1118" y="361"/>
                  </a:lnTo>
                  <a:lnTo>
                    <a:pt x="1098" y="339"/>
                  </a:lnTo>
                  <a:lnTo>
                    <a:pt x="1080" y="322"/>
                  </a:lnTo>
                  <a:lnTo>
                    <a:pt x="1059" y="310"/>
                  </a:lnTo>
                  <a:lnTo>
                    <a:pt x="1041" y="298"/>
                  </a:lnTo>
                  <a:lnTo>
                    <a:pt x="1021" y="293"/>
                  </a:lnTo>
                  <a:lnTo>
                    <a:pt x="1002" y="289"/>
                  </a:lnTo>
                  <a:lnTo>
                    <a:pt x="989" y="273"/>
                  </a:lnTo>
                  <a:lnTo>
                    <a:pt x="980" y="258"/>
                  </a:lnTo>
                  <a:lnTo>
                    <a:pt x="976" y="251"/>
                  </a:lnTo>
                  <a:lnTo>
                    <a:pt x="976" y="243"/>
                  </a:lnTo>
                  <a:lnTo>
                    <a:pt x="976" y="238"/>
                  </a:lnTo>
                  <a:lnTo>
                    <a:pt x="976" y="230"/>
                  </a:lnTo>
                  <a:lnTo>
                    <a:pt x="967" y="229"/>
                  </a:lnTo>
                  <a:lnTo>
                    <a:pt x="958" y="225"/>
                  </a:lnTo>
                  <a:lnTo>
                    <a:pt x="969" y="199"/>
                  </a:lnTo>
                  <a:lnTo>
                    <a:pt x="971" y="183"/>
                  </a:lnTo>
                  <a:lnTo>
                    <a:pt x="975" y="160"/>
                  </a:lnTo>
                  <a:lnTo>
                    <a:pt x="975" y="144"/>
                  </a:lnTo>
                  <a:lnTo>
                    <a:pt x="976" y="131"/>
                  </a:lnTo>
                  <a:lnTo>
                    <a:pt x="978" y="122"/>
                  </a:lnTo>
                  <a:lnTo>
                    <a:pt x="945" y="126"/>
                  </a:lnTo>
                  <a:lnTo>
                    <a:pt x="905" y="109"/>
                  </a:lnTo>
                  <a:lnTo>
                    <a:pt x="853" y="124"/>
                  </a:lnTo>
                  <a:lnTo>
                    <a:pt x="792" y="127"/>
                  </a:lnTo>
                  <a:lnTo>
                    <a:pt x="781" y="103"/>
                  </a:lnTo>
                  <a:lnTo>
                    <a:pt x="774" y="45"/>
                  </a:lnTo>
                  <a:lnTo>
                    <a:pt x="752" y="24"/>
                  </a:lnTo>
                  <a:lnTo>
                    <a:pt x="758" y="17"/>
                  </a:lnTo>
                  <a:lnTo>
                    <a:pt x="754" y="23"/>
                  </a:lnTo>
                  <a:lnTo>
                    <a:pt x="728" y="28"/>
                  </a:lnTo>
                  <a:lnTo>
                    <a:pt x="723" y="26"/>
                  </a:lnTo>
                  <a:lnTo>
                    <a:pt x="719" y="28"/>
                  </a:lnTo>
                  <a:lnTo>
                    <a:pt x="715" y="28"/>
                  </a:lnTo>
                  <a:lnTo>
                    <a:pt x="712" y="30"/>
                  </a:lnTo>
                  <a:lnTo>
                    <a:pt x="704" y="35"/>
                  </a:lnTo>
                  <a:lnTo>
                    <a:pt x="689" y="43"/>
                  </a:lnTo>
                  <a:lnTo>
                    <a:pt x="671" y="48"/>
                  </a:lnTo>
                  <a:lnTo>
                    <a:pt x="653" y="50"/>
                  </a:lnTo>
                  <a:lnTo>
                    <a:pt x="638" y="50"/>
                  </a:lnTo>
                  <a:lnTo>
                    <a:pt x="629" y="50"/>
                  </a:lnTo>
                  <a:lnTo>
                    <a:pt x="596" y="54"/>
                  </a:lnTo>
                  <a:lnTo>
                    <a:pt x="572" y="107"/>
                  </a:lnTo>
                  <a:lnTo>
                    <a:pt x="550" y="124"/>
                  </a:lnTo>
                  <a:lnTo>
                    <a:pt x="515" y="137"/>
                  </a:lnTo>
                  <a:lnTo>
                    <a:pt x="494" y="124"/>
                  </a:lnTo>
                  <a:lnTo>
                    <a:pt x="474" y="103"/>
                  </a:lnTo>
                  <a:lnTo>
                    <a:pt x="463" y="91"/>
                  </a:lnTo>
                  <a:lnTo>
                    <a:pt x="434" y="92"/>
                  </a:lnTo>
                  <a:lnTo>
                    <a:pt x="423" y="103"/>
                  </a:lnTo>
                  <a:lnTo>
                    <a:pt x="395" y="103"/>
                  </a:lnTo>
                  <a:lnTo>
                    <a:pt x="388" y="116"/>
                  </a:lnTo>
                  <a:lnTo>
                    <a:pt x="347" y="114"/>
                  </a:lnTo>
                  <a:lnTo>
                    <a:pt x="327" y="131"/>
                  </a:lnTo>
                  <a:close/>
                  <a:moveTo>
                    <a:pt x="772" y="2"/>
                  </a:moveTo>
                  <a:lnTo>
                    <a:pt x="772" y="2"/>
                  </a:lnTo>
                  <a:lnTo>
                    <a:pt x="774" y="0"/>
                  </a:lnTo>
                  <a:lnTo>
                    <a:pt x="776" y="0"/>
                  </a:lnTo>
                  <a:lnTo>
                    <a:pt x="778" y="0"/>
                  </a:lnTo>
                  <a:lnTo>
                    <a:pt x="774" y="2"/>
                  </a:lnTo>
                  <a:lnTo>
                    <a:pt x="772" y="2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2773" y="2222"/>
              <a:ext cx="1019" cy="1166"/>
            </a:xfrm>
            <a:custGeom>
              <a:avLst/>
              <a:gdLst/>
              <a:ahLst/>
              <a:cxnLst>
                <a:cxn ang="0">
                  <a:pos x="633" y="68"/>
                </a:cxn>
                <a:cxn ang="0">
                  <a:pos x="650" y="138"/>
                </a:cxn>
                <a:cxn ang="0">
                  <a:pos x="674" y="199"/>
                </a:cxn>
                <a:cxn ang="0">
                  <a:pos x="747" y="208"/>
                </a:cxn>
                <a:cxn ang="0">
                  <a:pos x="778" y="232"/>
                </a:cxn>
                <a:cxn ang="0">
                  <a:pos x="845" y="322"/>
                </a:cxn>
                <a:cxn ang="0">
                  <a:pos x="911" y="350"/>
                </a:cxn>
                <a:cxn ang="0">
                  <a:pos x="951" y="401"/>
                </a:cxn>
                <a:cxn ang="0">
                  <a:pos x="992" y="460"/>
                </a:cxn>
                <a:cxn ang="0">
                  <a:pos x="951" y="527"/>
                </a:cxn>
                <a:cxn ang="0">
                  <a:pos x="909" y="493"/>
                </a:cxn>
                <a:cxn ang="0">
                  <a:pos x="800" y="528"/>
                </a:cxn>
                <a:cxn ang="0">
                  <a:pos x="769" y="617"/>
                </a:cxn>
                <a:cxn ang="0">
                  <a:pos x="789" y="692"/>
                </a:cxn>
                <a:cxn ang="0">
                  <a:pos x="823" y="775"/>
                </a:cxn>
                <a:cxn ang="0">
                  <a:pos x="863" y="832"/>
                </a:cxn>
                <a:cxn ang="0">
                  <a:pos x="898" y="930"/>
                </a:cxn>
                <a:cxn ang="0">
                  <a:pos x="804" y="985"/>
                </a:cxn>
                <a:cxn ang="0">
                  <a:pos x="802" y="963"/>
                </a:cxn>
                <a:cxn ang="0">
                  <a:pos x="777" y="930"/>
                </a:cxn>
                <a:cxn ang="0">
                  <a:pos x="742" y="911"/>
                </a:cxn>
                <a:cxn ang="0">
                  <a:pos x="725" y="913"/>
                </a:cxn>
                <a:cxn ang="0">
                  <a:pos x="710" y="1001"/>
                </a:cxn>
                <a:cxn ang="0">
                  <a:pos x="650" y="1058"/>
                </a:cxn>
                <a:cxn ang="0">
                  <a:pos x="536" y="1093"/>
                </a:cxn>
                <a:cxn ang="0">
                  <a:pos x="545" y="1182"/>
                </a:cxn>
                <a:cxn ang="0">
                  <a:pos x="484" y="1180"/>
                </a:cxn>
                <a:cxn ang="0">
                  <a:pos x="405" y="1123"/>
                </a:cxn>
                <a:cxn ang="0">
                  <a:pos x="326" y="1093"/>
                </a:cxn>
                <a:cxn ang="0">
                  <a:pos x="252" y="1025"/>
                </a:cxn>
                <a:cxn ang="0">
                  <a:pos x="278" y="1102"/>
                </a:cxn>
                <a:cxn ang="0">
                  <a:pos x="239" y="1154"/>
                </a:cxn>
                <a:cxn ang="0">
                  <a:pos x="206" y="1014"/>
                </a:cxn>
                <a:cxn ang="0">
                  <a:pos x="118" y="1049"/>
                </a:cxn>
                <a:cxn ang="0">
                  <a:pos x="55" y="1009"/>
                </a:cxn>
                <a:cxn ang="0">
                  <a:pos x="142" y="878"/>
                </a:cxn>
                <a:cxn ang="0">
                  <a:pos x="241" y="766"/>
                </a:cxn>
                <a:cxn ang="0">
                  <a:pos x="182" y="701"/>
                </a:cxn>
                <a:cxn ang="0">
                  <a:pos x="162" y="685"/>
                </a:cxn>
                <a:cxn ang="0">
                  <a:pos x="149" y="643"/>
                </a:cxn>
                <a:cxn ang="0">
                  <a:pos x="0" y="628"/>
                </a:cxn>
                <a:cxn ang="0">
                  <a:pos x="22" y="390"/>
                </a:cxn>
                <a:cxn ang="0">
                  <a:pos x="116" y="328"/>
                </a:cxn>
                <a:cxn ang="0">
                  <a:pos x="171" y="264"/>
                </a:cxn>
                <a:cxn ang="0">
                  <a:pos x="186" y="186"/>
                </a:cxn>
                <a:cxn ang="0">
                  <a:pos x="410" y="166"/>
                </a:cxn>
                <a:cxn ang="0">
                  <a:pos x="488" y="153"/>
                </a:cxn>
                <a:cxn ang="0">
                  <a:pos x="541" y="96"/>
                </a:cxn>
                <a:cxn ang="0">
                  <a:pos x="633" y="68"/>
                </a:cxn>
              </a:cxnLst>
              <a:rect l="0" t="0" r="r" b="b"/>
              <a:pathLst>
                <a:path w="992" h="1200">
                  <a:moveTo>
                    <a:pt x="672" y="0"/>
                  </a:moveTo>
                  <a:lnTo>
                    <a:pt x="650" y="37"/>
                  </a:lnTo>
                  <a:lnTo>
                    <a:pt x="633" y="68"/>
                  </a:lnTo>
                  <a:lnTo>
                    <a:pt x="644" y="87"/>
                  </a:lnTo>
                  <a:lnTo>
                    <a:pt x="633" y="114"/>
                  </a:lnTo>
                  <a:lnTo>
                    <a:pt x="650" y="138"/>
                  </a:lnTo>
                  <a:lnTo>
                    <a:pt x="624" y="164"/>
                  </a:lnTo>
                  <a:lnTo>
                    <a:pt x="617" y="197"/>
                  </a:lnTo>
                  <a:lnTo>
                    <a:pt x="674" y="199"/>
                  </a:lnTo>
                  <a:lnTo>
                    <a:pt x="720" y="197"/>
                  </a:lnTo>
                  <a:lnTo>
                    <a:pt x="734" y="203"/>
                  </a:lnTo>
                  <a:lnTo>
                    <a:pt x="747" y="208"/>
                  </a:lnTo>
                  <a:lnTo>
                    <a:pt x="769" y="214"/>
                  </a:lnTo>
                  <a:lnTo>
                    <a:pt x="775" y="223"/>
                  </a:lnTo>
                  <a:lnTo>
                    <a:pt x="778" y="232"/>
                  </a:lnTo>
                  <a:lnTo>
                    <a:pt x="795" y="275"/>
                  </a:lnTo>
                  <a:lnTo>
                    <a:pt x="841" y="282"/>
                  </a:lnTo>
                  <a:lnTo>
                    <a:pt x="845" y="322"/>
                  </a:lnTo>
                  <a:lnTo>
                    <a:pt x="878" y="354"/>
                  </a:lnTo>
                  <a:lnTo>
                    <a:pt x="894" y="352"/>
                  </a:lnTo>
                  <a:lnTo>
                    <a:pt x="911" y="350"/>
                  </a:lnTo>
                  <a:lnTo>
                    <a:pt x="926" y="376"/>
                  </a:lnTo>
                  <a:lnTo>
                    <a:pt x="950" y="376"/>
                  </a:lnTo>
                  <a:lnTo>
                    <a:pt x="951" y="401"/>
                  </a:lnTo>
                  <a:lnTo>
                    <a:pt x="962" y="411"/>
                  </a:lnTo>
                  <a:lnTo>
                    <a:pt x="968" y="438"/>
                  </a:lnTo>
                  <a:lnTo>
                    <a:pt x="992" y="460"/>
                  </a:lnTo>
                  <a:lnTo>
                    <a:pt x="984" y="495"/>
                  </a:lnTo>
                  <a:lnTo>
                    <a:pt x="970" y="506"/>
                  </a:lnTo>
                  <a:lnTo>
                    <a:pt x="951" y="527"/>
                  </a:lnTo>
                  <a:lnTo>
                    <a:pt x="933" y="519"/>
                  </a:lnTo>
                  <a:lnTo>
                    <a:pt x="909" y="512"/>
                  </a:lnTo>
                  <a:lnTo>
                    <a:pt x="909" y="493"/>
                  </a:lnTo>
                  <a:lnTo>
                    <a:pt x="828" y="495"/>
                  </a:lnTo>
                  <a:lnTo>
                    <a:pt x="819" y="506"/>
                  </a:lnTo>
                  <a:lnTo>
                    <a:pt x="800" y="528"/>
                  </a:lnTo>
                  <a:lnTo>
                    <a:pt x="808" y="591"/>
                  </a:lnTo>
                  <a:lnTo>
                    <a:pt x="797" y="602"/>
                  </a:lnTo>
                  <a:lnTo>
                    <a:pt x="769" y="617"/>
                  </a:lnTo>
                  <a:lnTo>
                    <a:pt x="773" y="670"/>
                  </a:lnTo>
                  <a:lnTo>
                    <a:pt x="782" y="681"/>
                  </a:lnTo>
                  <a:lnTo>
                    <a:pt x="789" y="692"/>
                  </a:lnTo>
                  <a:lnTo>
                    <a:pt x="812" y="725"/>
                  </a:lnTo>
                  <a:lnTo>
                    <a:pt x="832" y="751"/>
                  </a:lnTo>
                  <a:lnTo>
                    <a:pt x="823" y="775"/>
                  </a:lnTo>
                  <a:lnTo>
                    <a:pt x="837" y="792"/>
                  </a:lnTo>
                  <a:lnTo>
                    <a:pt x="846" y="814"/>
                  </a:lnTo>
                  <a:lnTo>
                    <a:pt x="863" y="832"/>
                  </a:lnTo>
                  <a:lnTo>
                    <a:pt x="876" y="856"/>
                  </a:lnTo>
                  <a:lnTo>
                    <a:pt x="883" y="893"/>
                  </a:lnTo>
                  <a:lnTo>
                    <a:pt x="898" y="930"/>
                  </a:lnTo>
                  <a:lnTo>
                    <a:pt x="874" y="941"/>
                  </a:lnTo>
                  <a:lnTo>
                    <a:pt x="837" y="970"/>
                  </a:lnTo>
                  <a:lnTo>
                    <a:pt x="804" y="985"/>
                  </a:lnTo>
                  <a:lnTo>
                    <a:pt x="806" y="977"/>
                  </a:lnTo>
                  <a:lnTo>
                    <a:pt x="804" y="970"/>
                  </a:lnTo>
                  <a:lnTo>
                    <a:pt x="802" y="963"/>
                  </a:lnTo>
                  <a:lnTo>
                    <a:pt x="799" y="955"/>
                  </a:lnTo>
                  <a:lnTo>
                    <a:pt x="789" y="942"/>
                  </a:lnTo>
                  <a:lnTo>
                    <a:pt x="777" y="930"/>
                  </a:lnTo>
                  <a:lnTo>
                    <a:pt x="764" y="920"/>
                  </a:lnTo>
                  <a:lnTo>
                    <a:pt x="749" y="915"/>
                  </a:lnTo>
                  <a:lnTo>
                    <a:pt x="742" y="911"/>
                  </a:lnTo>
                  <a:lnTo>
                    <a:pt x="736" y="911"/>
                  </a:lnTo>
                  <a:lnTo>
                    <a:pt x="731" y="911"/>
                  </a:lnTo>
                  <a:lnTo>
                    <a:pt x="725" y="913"/>
                  </a:lnTo>
                  <a:lnTo>
                    <a:pt x="740" y="941"/>
                  </a:lnTo>
                  <a:lnTo>
                    <a:pt x="740" y="981"/>
                  </a:lnTo>
                  <a:lnTo>
                    <a:pt x="710" y="1001"/>
                  </a:lnTo>
                  <a:lnTo>
                    <a:pt x="696" y="1023"/>
                  </a:lnTo>
                  <a:lnTo>
                    <a:pt x="661" y="1034"/>
                  </a:lnTo>
                  <a:lnTo>
                    <a:pt x="650" y="1058"/>
                  </a:lnTo>
                  <a:lnTo>
                    <a:pt x="622" y="1069"/>
                  </a:lnTo>
                  <a:lnTo>
                    <a:pt x="611" y="1091"/>
                  </a:lnTo>
                  <a:lnTo>
                    <a:pt x="536" y="1093"/>
                  </a:lnTo>
                  <a:lnTo>
                    <a:pt x="558" y="1119"/>
                  </a:lnTo>
                  <a:lnTo>
                    <a:pt x="548" y="1148"/>
                  </a:lnTo>
                  <a:lnTo>
                    <a:pt x="545" y="1182"/>
                  </a:lnTo>
                  <a:lnTo>
                    <a:pt x="517" y="1183"/>
                  </a:lnTo>
                  <a:lnTo>
                    <a:pt x="499" y="1200"/>
                  </a:lnTo>
                  <a:lnTo>
                    <a:pt x="484" y="1180"/>
                  </a:lnTo>
                  <a:lnTo>
                    <a:pt x="440" y="1167"/>
                  </a:lnTo>
                  <a:lnTo>
                    <a:pt x="410" y="1154"/>
                  </a:lnTo>
                  <a:lnTo>
                    <a:pt x="405" y="1123"/>
                  </a:lnTo>
                  <a:lnTo>
                    <a:pt x="385" y="1113"/>
                  </a:lnTo>
                  <a:lnTo>
                    <a:pt x="368" y="1095"/>
                  </a:lnTo>
                  <a:lnTo>
                    <a:pt x="326" y="1093"/>
                  </a:lnTo>
                  <a:lnTo>
                    <a:pt x="300" y="1056"/>
                  </a:lnTo>
                  <a:lnTo>
                    <a:pt x="271" y="1012"/>
                  </a:lnTo>
                  <a:lnTo>
                    <a:pt x="252" y="1025"/>
                  </a:lnTo>
                  <a:lnTo>
                    <a:pt x="256" y="1047"/>
                  </a:lnTo>
                  <a:lnTo>
                    <a:pt x="271" y="1073"/>
                  </a:lnTo>
                  <a:lnTo>
                    <a:pt x="278" y="1102"/>
                  </a:lnTo>
                  <a:lnTo>
                    <a:pt x="282" y="1132"/>
                  </a:lnTo>
                  <a:lnTo>
                    <a:pt x="265" y="1152"/>
                  </a:lnTo>
                  <a:lnTo>
                    <a:pt x="239" y="1154"/>
                  </a:lnTo>
                  <a:lnTo>
                    <a:pt x="221" y="1126"/>
                  </a:lnTo>
                  <a:lnTo>
                    <a:pt x="206" y="1093"/>
                  </a:lnTo>
                  <a:lnTo>
                    <a:pt x="206" y="1014"/>
                  </a:lnTo>
                  <a:lnTo>
                    <a:pt x="173" y="1027"/>
                  </a:lnTo>
                  <a:lnTo>
                    <a:pt x="127" y="1031"/>
                  </a:lnTo>
                  <a:lnTo>
                    <a:pt x="118" y="1049"/>
                  </a:lnTo>
                  <a:lnTo>
                    <a:pt x="77" y="1067"/>
                  </a:lnTo>
                  <a:lnTo>
                    <a:pt x="54" y="1053"/>
                  </a:lnTo>
                  <a:lnTo>
                    <a:pt x="55" y="1009"/>
                  </a:lnTo>
                  <a:lnTo>
                    <a:pt x="88" y="963"/>
                  </a:lnTo>
                  <a:lnTo>
                    <a:pt x="138" y="953"/>
                  </a:lnTo>
                  <a:lnTo>
                    <a:pt x="142" y="878"/>
                  </a:lnTo>
                  <a:lnTo>
                    <a:pt x="230" y="845"/>
                  </a:lnTo>
                  <a:lnTo>
                    <a:pt x="228" y="773"/>
                  </a:lnTo>
                  <a:lnTo>
                    <a:pt x="241" y="766"/>
                  </a:lnTo>
                  <a:lnTo>
                    <a:pt x="243" y="714"/>
                  </a:lnTo>
                  <a:lnTo>
                    <a:pt x="215" y="709"/>
                  </a:lnTo>
                  <a:lnTo>
                    <a:pt x="182" y="701"/>
                  </a:lnTo>
                  <a:lnTo>
                    <a:pt x="173" y="698"/>
                  </a:lnTo>
                  <a:lnTo>
                    <a:pt x="166" y="692"/>
                  </a:lnTo>
                  <a:lnTo>
                    <a:pt x="162" y="685"/>
                  </a:lnTo>
                  <a:lnTo>
                    <a:pt x="158" y="677"/>
                  </a:lnTo>
                  <a:lnTo>
                    <a:pt x="155" y="659"/>
                  </a:lnTo>
                  <a:lnTo>
                    <a:pt x="149" y="643"/>
                  </a:lnTo>
                  <a:lnTo>
                    <a:pt x="68" y="650"/>
                  </a:lnTo>
                  <a:lnTo>
                    <a:pt x="61" y="635"/>
                  </a:lnTo>
                  <a:lnTo>
                    <a:pt x="0" y="628"/>
                  </a:lnTo>
                  <a:lnTo>
                    <a:pt x="6" y="499"/>
                  </a:lnTo>
                  <a:lnTo>
                    <a:pt x="24" y="473"/>
                  </a:lnTo>
                  <a:lnTo>
                    <a:pt x="22" y="390"/>
                  </a:lnTo>
                  <a:lnTo>
                    <a:pt x="46" y="379"/>
                  </a:lnTo>
                  <a:lnTo>
                    <a:pt x="92" y="354"/>
                  </a:lnTo>
                  <a:lnTo>
                    <a:pt x="116" y="328"/>
                  </a:lnTo>
                  <a:lnTo>
                    <a:pt x="142" y="313"/>
                  </a:lnTo>
                  <a:lnTo>
                    <a:pt x="158" y="286"/>
                  </a:lnTo>
                  <a:lnTo>
                    <a:pt x="171" y="264"/>
                  </a:lnTo>
                  <a:lnTo>
                    <a:pt x="221" y="267"/>
                  </a:lnTo>
                  <a:lnTo>
                    <a:pt x="208" y="238"/>
                  </a:lnTo>
                  <a:lnTo>
                    <a:pt x="186" y="186"/>
                  </a:lnTo>
                  <a:lnTo>
                    <a:pt x="214" y="183"/>
                  </a:lnTo>
                  <a:lnTo>
                    <a:pt x="363" y="201"/>
                  </a:lnTo>
                  <a:lnTo>
                    <a:pt x="410" y="166"/>
                  </a:lnTo>
                  <a:lnTo>
                    <a:pt x="453" y="172"/>
                  </a:lnTo>
                  <a:lnTo>
                    <a:pt x="445" y="148"/>
                  </a:lnTo>
                  <a:lnTo>
                    <a:pt x="488" y="153"/>
                  </a:lnTo>
                  <a:lnTo>
                    <a:pt x="497" y="118"/>
                  </a:lnTo>
                  <a:lnTo>
                    <a:pt x="534" y="127"/>
                  </a:lnTo>
                  <a:lnTo>
                    <a:pt x="541" y="96"/>
                  </a:lnTo>
                  <a:lnTo>
                    <a:pt x="578" y="92"/>
                  </a:lnTo>
                  <a:lnTo>
                    <a:pt x="604" y="81"/>
                  </a:lnTo>
                  <a:lnTo>
                    <a:pt x="633" y="68"/>
                  </a:lnTo>
                  <a:lnTo>
                    <a:pt x="650" y="37"/>
                  </a:lnTo>
                  <a:lnTo>
                    <a:pt x="672" y="0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1613" y="2202"/>
              <a:ext cx="1427" cy="1343"/>
            </a:xfrm>
            <a:custGeom>
              <a:avLst/>
              <a:gdLst/>
              <a:ahLst/>
              <a:cxnLst>
                <a:cxn ang="0">
                  <a:pos x="1268" y="973"/>
                </a:cxn>
                <a:cxn ang="0">
                  <a:pos x="1373" y="734"/>
                </a:cxn>
                <a:cxn ang="0">
                  <a:pos x="1292" y="705"/>
                </a:cxn>
                <a:cxn ang="0">
                  <a:pos x="1191" y="653"/>
                </a:cxn>
                <a:cxn ang="0">
                  <a:pos x="1176" y="399"/>
                </a:cxn>
                <a:cxn ang="0">
                  <a:pos x="1301" y="284"/>
                </a:cxn>
                <a:cxn ang="0">
                  <a:pos x="1344" y="173"/>
                </a:cxn>
                <a:cxn ang="0">
                  <a:pos x="1323" y="44"/>
                </a:cxn>
                <a:cxn ang="0">
                  <a:pos x="1147" y="77"/>
                </a:cxn>
                <a:cxn ang="0">
                  <a:pos x="1073" y="77"/>
                </a:cxn>
                <a:cxn ang="0">
                  <a:pos x="1080" y="44"/>
                </a:cxn>
                <a:cxn ang="0">
                  <a:pos x="1042" y="8"/>
                </a:cxn>
                <a:cxn ang="0">
                  <a:pos x="957" y="28"/>
                </a:cxn>
                <a:cxn ang="0">
                  <a:pos x="865" y="46"/>
                </a:cxn>
                <a:cxn ang="0">
                  <a:pos x="764" y="50"/>
                </a:cxn>
                <a:cxn ang="0">
                  <a:pos x="742" y="50"/>
                </a:cxn>
                <a:cxn ang="0">
                  <a:pos x="666" y="142"/>
                </a:cxn>
                <a:cxn ang="0">
                  <a:pos x="563" y="144"/>
                </a:cxn>
                <a:cxn ang="0">
                  <a:pos x="475" y="149"/>
                </a:cxn>
                <a:cxn ang="0">
                  <a:pos x="387" y="129"/>
                </a:cxn>
                <a:cxn ang="0">
                  <a:pos x="313" y="144"/>
                </a:cxn>
                <a:cxn ang="0">
                  <a:pos x="282" y="230"/>
                </a:cxn>
                <a:cxn ang="0">
                  <a:pos x="227" y="203"/>
                </a:cxn>
                <a:cxn ang="0">
                  <a:pos x="205" y="331"/>
                </a:cxn>
                <a:cxn ang="0">
                  <a:pos x="103" y="375"/>
                </a:cxn>
                <a:cxn ang="0">
                  <a:pos x="0" y="363"/>
                </a:cxn>
                <a:cxn ang="0">
                  <a:pos x="52" y="486"/>
                </a:cxn>
                <a:cxn ang="0">
                  <a:pos x="83" y="569"/>
                </a:cxn>
                <a:cxn ang="0">
                  <a:pos x="113" y="624"/>
                </a:cxn>
                <a:cxn ang="0">
                  <a:pos x="203" y="624"/>
                </a:cxn>
                <a:cxn ang="0">
                  <a:pos x="253" y="701"/>
                </a:cxn>
                <a:cxn ang="0">
                  <a:pos x="306" y="721"/>
                </a:cxn>
                <a:cxn ang="0">
                  <a:pos x="335" y="705"/>
                </a:cxn>
                <a:cxn ang="0">
                  <a:pos x="361" y="751"/>
                </a:cxn>
                <a:cxn ang="0">
                  <a:pos x="466" y="777"/>
                </a:cxn>
                <a:cxn ang="0">
                  <a:pos x="565" y="699"/>
                </a:cxn>
                <a:cxn ang="0">
                  <a:pos x="597" y="591"/>
                </a:cxn>
                <a:cxn ang="0">
                  <a:pos x="755" y="600"/>
                </a:cxn>
                <a:cxn ang="0">
                  <a:pos x="792" y="642"/>
                </a:cxn>
                <a:cxn ang="0">
                  <a:pos x="797" y="707"/>
                </a:cxn>
                <a:cxn ang="0">
                  <a:pos x="733" y="784"/>
                </a:cxn>
                <a:cxn ang="0">
                  <a:pos x="709" y="913"/>
                </a:cxn>
                <a:cxn ang="0">
                  <a:pos x="742" y="1051"/>
                </a:cxn>
                <a:cxn ang="0">
                  <a:pos x="729" y="1113"/>
                </a:cxn>
                <a:cxn ang="0">
                  <a:pos x="672" y="1224"/>
                </a:cxn>
                <a:cxn ang="0">
                  <a:pos x="652" y="1362"/>
                </a:cxn>
                <a:cxn ang="0">
                  <a:pos x="725" y="1351"/>
                </a:cxn>
                <a:cxn ang="0">
                  <a:pos x="850" y="1246"/>
                </a:cxn>
                <a:cxn ang="0">
                  <a:pos x="935" y="1233"/>
                </a:cxn>
                <a:cxn ang="0">
                  <a:pos x="1018" y="1207"/>
                </a:cxn>
                <a:cxn ang="0">
                  <a:pos x="1154" y="1148"/>
                </a:cxn>
              </a:cxnLst>
              <a:rect l="0" t="0" r="r" b="b"/>
              <a:pathLst>
                <a:path w="1390" h="1382">
                  <a:moveTo>
                    <a:pt x="1207" y="1087"/>
                  </a:moveTo>
                  <a:lnTo>
                    <a:pt x="1185" y="1073"/>
                  </a:lnTo>
                  <a:lnTo>
                    <a:pt x="1185" y="1029"/>
                  </a:lnTo>
                  <a:lnTo>
                    <a:pt x="1218" y="983"/>
                  </a:lnTo>
                  <a:lnTo>
                    <a:pt x="1268" y="973"/>
                  </a:lnTo>
                  <a:lnTo>
                    <a:pt x="1272" y="898"/>
                  </a:lnTo>
                  <a:lnTo>
                    <a:pt x="1362" y="863"/>
                  </a:lnTo>
                  <a:lnTo>
                    <a:pt x="1358" y="791"/>
                  </a:lnTo>
                  <a:lnTo>
                    <a:pt x="1373" y="786"/>
                  </a:lnTo>
                  <a:lnTo>
                    <a:pt x="1373" y="734"/>
                  </a:lnTo>
                  <a:lnTo>
                    <a:pt x="1345" y="729"/>
                  </a:lnTo>
                  <a:lnTo>
                    <a:pt x="1314" y="721"/>
                  </a:lnTo>
                  <a:lnTo>
                    <a:pt x="1303" y="718"/>
                  </a:lnTo>
                  <a:lnTo>
                    <a:pt x="1296" y="712"/>
                  </a:lnTo>
                  <a:lnTo>
                    <a:pt x="1292" y="705"/>
                  </a:lnTo>
                  <a:lnTo>
                    <a:pt x="1288" y="697"/>
                  </a:lnTo>
                  <a:lnTo>
                    <a:pt x="1285" y="679"/>
                  </a:lnTo>
                  <a:lnTo>
                    <a:pt x="1279" y="663"/>
                  </a:lnTo>
                  <a:lnTo>
                    <a:pt x="1198" y="670"/>
                  </a:lnTo>
                  <a:lnTo>
                    <a:pt x="1191" y="653"/>
                  </a:lnTo>
                  <a:lnTo>
                    <a:pt x="1132" y="648"/>
                  </a:lnTo>
                  <a:lnTo>
                    <a:pt x="1136" y="517"/>
                  </a:lnTo>
                  <a:lnTo>
                    <a:pt x="1154" y="493"/>
                  </a:lnTo>
                  <a:lnTo>
                    <a:pt x="1154" y="410"/>
                  </a:lnTo>
                  <a:lnTo>
                    <a:pt x="1176" y="399"/>
                  </a:lnTo>
                  <a:lnTo>
                    <a:pt x="1224" y="374"/>
                  </a:lnTo>
                  <a:lnTo>
                    <a:pt x="1248" y="348"/>
                  </a:lnTo>
                  <a:lnTo>
                    <a:pt x="1274" y="333"/>
                  </a:lnTo>
                  <a:lnTo>
                    <a:pt x="1290" y="306"/>
                  </a:lnTo>
                  <a:lnTo>
                    <a:pt x="1301" y="284"/>
                  </a:lnTo>
                  <a:lnTo>
                    <a:pt x="1351" y="287"/>
                  </a:lnTo>
                  <a:lnTo>
                    <a:pt x="1338" y="258"/>
                  </a:lnTo>
                  <a:lnTo>
                    <a:pt x="1318" y="206"/>
                  </a:lnTo>
                  <a:lnTo>
                    <a:pt x="1342" y="203"/>
                  </a:lnTo>
                  <a:lnTo>
                    <a:pt x="1344" y="173"/>
                  </a:lnTo>
                  <a:lnTo>
                    <a:pt x="1355" y="144"/>
                  </a:lnTo>
                  <a:lnTo>
                    <a:pt x="1364" y="88"/>
                  </a:lnTo>
                  <a:lnTo>
                    <a:pt x="1390" y="72"/>
                  </a:lnTo>
                  <a:lnTo>
                    <a:pt x="1362" y="54"/>
                  </a:lnTo>
                  <a:lnTo>
                    <a:pt x="1323" y="44"/>
                  </a:lnTo>
                  <a:lnTo>
                    <a:pt x="1294" y="50"/>
                  </a:lnTo>
                  <a:lnTo>
                    <a:pt x="1237" y="44"/>
                  </a:lnTo>
                  <a:lnTo>
                    <a:pt x="1202" y="41"/>
                  </a:lnTo>
                  <a:lnTo>
                    <a:pt x="1171" y="46"/>
                  </a:lnTo>
                  <a:lnTo>
                    <a:pt x="1147" y="77"/>
                  </a:lnTo>
                  <a:lnTo>
                    <a:pt x="1128" y="54"/>
                  </a:lnTo>
                  <a:lnTo>
                    <a:pt x="1106" y="85"/>
                  </a:lnTo>
                  <a:lnTo>
                    <a:pt x="1071" y="147"/>
                  </a:lnTo>
                  <a:lnTo>
                    <a:pt x="1066" y="85"/>
                  </a:lnTo>
                  <a:lnTo>
                    <a:pt x="1073" y="77"/>
                  </a:lnTo>
                  <a:lnTo>
                    <a:pt x="1077" y="70"/>
                  </a:lnTo>
                  <a:lnTo>
                    <a:pt x="1080" y="63"/>
                  </a:lnTo>
                  <a:lnTo>
                    <a:pt x="1082" y="57"/>
                  </a:lnTo>
                  <a:lnTo>
                    <a:pt x="1082" y="50"/>
                  </a:lnTo>
                  <a:lnTo>
                    <a:pt x="1080" y="44"/>
                  </a:lnTo>
                  <a:lnTo>
                    <a:pt x="1079" y="39"/>
                  </a:lnTo>
                  <a:lnTo>
                    <a:pt x="1075" y="33"/>
                  </a:lnTo>
                  <a:lnTo>
                    <a:pt x="1066" y="24"/>
                  </a:lnTo>
                  <a:lnTo>
                    <a:pt x="1055" y="15"/>
                  </a:lnTo>
                  <a:lnTo>
                    <a:pt x="1042" y="8"/>
                  </a:lnTo>
                  <a:lnTo>
                    <a:pt x="1029" y="0"/>
                  </a:lnTo>
                  <a:lnTo>
                    <a:pt x="1012" y="11"/>
                  </a:lnTo>
                  <a:lnTo>
                    <a:pt x="994" y="19"/>
                  </a:lnTo>
                  <a:lnTo>
                    <a:pt x="977" y="24"/>
                  </a:lnTo>
                  <a:lnTo>
                    <a:pt x="957" y="28"/>
                  </a:lnTo>
                  <a:lnTo>
                    <a:pt x="937" y="28"/>
                  </a:lnTo>
                  <a:lnTo>
                    <a:pt x="917" y="26"/>
                  </a:lnTo>
                  <a:lnTo>
                    <a:pt x="895" y="22"/>
                  </a:lnTo>
                  <a:lnTo>
                    <a:pt x="871" y="17"/>
                  </a:lnTo>
                  <a:lnTo>
                    <a:pt x="865" y="46"/>
                  </a:lnTo>
                  <a:lnTo>
                    <a:pt x="777" y="90"/>
                  </a:lnTo>
                  <a:lnTo>
                    <a:pt x="773" y="72"/>
                  </a:lnTo>
                  <a:lnTo>
                    <a:pt x="770" y="57"/>
                  </a:lnTo>
                  <a:lnTo>
                    <a:pt x="766" y="54"/>
                  </a:lnTo>
                  <a:lnTo>
                    <a:pt x="764" y="50"/>
                  </a:lnTo>
                  <a:lnTo>
                    <a:pt x="760" y="46"/>
                  </a:lnTo>
                  <a:lnTo>
                    <a:pt x="757" y="44"/>
                  </a:lnTo>
                  <a:lnTo>
                    <a:pt x="751" y="44"/>
                  </a:lnTo>
                  <a:lnTo>
                    <a:pt x="747" y="46"/>
                  </a:lnTo>
                  <a:lnTo>
                    <a:pt x="742" y="50"/>
                  </a:lnTo>
                  <a:lnTo>
                    <a:pt x="736" y="54"/>
                  </a:lnTo>
                  <a:lnTo>
                    <a:pt x="725" y="65"/>
                  </a:lnTo>
                  <a:lnTo>
                    <a:pt x="711" y="79"/>
                  </a:lnTo>
                  <a:lnTo>
                    <a:pt x="698" y="116"/>
                  </a:lnTo>
                  <a:lnTo>
                    <a:pt x="666" y="142"/>
                  </a:lnTo>
                  <a:lnTo>
                    <a:pt x="641" y="160"/>
                  </a:lnTo>
                  <a:lnTo>
                    <a:pt x="624" y="160"/>
                  </a:lnTo>
                  <a:lnTo>
                    <a:pt x="604" y="157"/>
                  </a:lnTo>
                  <a:lnTo>
                    <a:pt x="584" y="151"/>
                  </a:lnTo>
                  <a:lnTo>
                    <a:pt x="563" y="144"/>
                  </a:lnTo>
                  <a:lnTo>
                    <a:pt x="523" y="123"/>
                  </a:lnTo>
                  <a:lnTo>
                    <a:pt x="510" y="127"/>
                  </a:lnTo>
                  <a:lnTo>
                    <a:pt x="497" y="134"/>
                  </a:lnTo>
                  <a:lnTo>
                    <a:pt x="486" y="142"/>
                  </a:lnTo>
                  <a:lnTo>
                    <a:pt x="475" y="149"/>
                  </a:lnTo>
                  <a:lnTo>
                    <a:pt x="459" y="138"/>
                  </a:lnTo>
                  <a:lnTo>
                    <a:pt x="442" y="127"/>
                  </a:lnTo>
                  <a:lnTo>
                    <a:pt x="416" y="114"/>
                  </a:lnTo>
                  <a:lnTo>
                    <a:pt x="414" y="116"/>
                  </a:lnTo>
                  <a:lnTo>
                    <a:pt x="387" y="129"/>
                  </a:lnTo>
                  <a:lnTo>
                    <a:pt x="374" y="134"/>
                  </a:lnTo>
                  <a:lnTo>
                    <a:pt x="341" y="134"/>
                  </a:lnTo>
                  <a:lnTo>
                    <a:pt x="324" y="127"/>
                  </a:lnTo>
                  <a:lnTo>
                    <a:pt x="300" y="123"/>
                  </a:lnTo>
                  <a:lnTo>
                    <a:pt x="313" y="144"/>
                  </a:lnTo>
                  <a:lnTo>
                    <a:pt x="326" y="173"/>
                  </a:lnTo>
                  <a:lnTo>
                    <a:pt x="319" y="204"/>
                  </a:lnTo>
                  <a:lnTo>
                    <a:pt x="300" y="219"/>
                  </a:lnTo>
                  <a:lnTo>
                    <a:pt x="291" y="226"/>
                  </a:lnTo>
                  <a:lnTo>
                    <a:pt x="282" y="230"/>
                  </a:lnTo>
                  <a:lnTo>
                    <a:pt x="273" y="230"/>
                  </a:lnTo>
                  <a:lnTo>
                    <a:pt x="262" y="228"/>
                  </a:lnTo>
                  <a:lnTo>
                    <a:pt x="251" y="223"/>
                  </a:lnTo>
                  <a:lnTo>
                    <a:pt x="240" y="214"/>
                  </a:lnTo>
                  <a:lnTo>
                    <a:pt x="227" y="203"/>
                  </a:lnTo>
                  <a:lnTo>
                    <a:pt x="212" y="188"/>
                  </a:lnTo>
                  <a:lnTo>
                    <a:pt x="208" y="243"/>
                  </a:lnTo>
                  <a:lnTo>
                    <a:pt x="236" y="285"/>
                  </a:lnTo>
                  <a:lnTo>
                    <a:pt x="245" y="324"/>
                  </a:lnTo>
                  <a:lnTo>
                    <a:pt x="205" y="331"/>
                  </a:lnTo>
                  <a:lnTo>
                    <a:pt x="190" y="350"/>
                  </a:lnTo>
                  <a:lnTo>
                    <a:pt x="162" y="359"/>
                  </a:lnTo>
                  <a:lnTo>
                    <a:pt x="138" y="353"/>
                  </a:lnTo>
                  <a:lnTo>
                    <a:pt x="131" y="374"/>
                  </a:lnTo>
                  <a:lnTo>
                    <a:pt x="103" y="375"/>
                  </a:lnTo>
                  <a:lnTo>
                    <a:pt x="92" y="359"/>
                  </a:lnTo>
                  <a:lnTo>
                    <a:pt x="81" y="348"/>
                  </a:lnTo>
                  <a:lnTo>
                    <a:pt x="59" y="352"/>
                  </a:lnTo>
                  <a:lnTo>
                    <a:pt x="50" y="359"/>
                  </a:lnTo>
                  <a:lnTo>
                    <a:pt x="0" y="363"/>
                  </a:lnTo>
                  <a:lnTo>
                    <a:pt x="15" y="398"/>
                  </a:lnTo>
                  <a:lnTo>
                    <a:pt x="41" y="381"/>
                  </a:lnTo>
                  <a:lnTo>
                    <a:pt x="56" y="390"/>
                  </a:lnTo>
                  <a:lnTo>
                    <a:pt x="63" y="473"/>
                  </a:lnTo>
                  <a:lnTo>
                    <a:pt x="52" y="486"/>
                  </a:lnTo>
                  <a:lnTo>
                    <a:pt x="59" y="499"/>
                  </a:lnTo>
                  <a:lnTo>
                    <a:pt x="61" y="523"/>
                  </a:lnTo>
                  <a:lnTo>
                    <a:pt x="72" y="532"/>
                  </a:lnTo>
                  <a:lnTo>
                    <a:pt x="69" y="561"/>
                  </a:lnTo>
                  <a:lnTo>
                    <a:pt x="83" y="569"/>
                  </a:lnTo>
                  <a:lnTo>
                    <a:pt x="83" y="589"/>
                  </a:lnTo>
                  <a:lnTo>
                    <a:pt x="94" y="593"/>
                  </a:lnTo>
                  <a:lnTo>
                    <a:pt x="105" y="602"/>
                  </a:lnTo>
                  <a:lnTo>
                    <a:pt x="102" y="620"/>
                  </a:lnTo>
                  <a:lnTo>
                    <a:pt x="113" y="624"/>
                  </a:lnTo>
                  <a:lnTo>
                    <a:pt x="115" y="642"/>
                  </a:lnTo>
                  <a:lnTo>
                    <a:pt x="126" y="657"/>
                  </a:lnTo>
                  <a:lnTo>
                    <a:pt x="166" y="657"/>
                  </a:lnTo>
                  <a:lnTo>
                    <a:pt x="184" y="637"/>
                  </a:lnTo>
                  <a:lnTo>
                    <a:pt x="203" y="624"/>
                  </a:lnTo>
                  <a:lnTo>
                    <a:pt x="212" y="646"/>
                  </a:lnTo>
                  <a:lnTo>
                    <a:pt x="225" y="670"/>
                  </a:lnTo>
                  <a:lnTo>
                    <a:pt x="241" y="686"/>
                  </a:lnTo>
                  <a:lnTo>
                    <a:pt x="245" y="701"/>
                  </a:lnTo>
                  <a:lnTo>
                    <a:pt x="253" y="701"/>
                  </a:lnTo>
                  <a:lnTo>
                    <a:pt x="258" y="699"/>
                  </a:lnTo>
                  <a:lnTo>
                    <a:pt x="267" y="679"/>
                  </a:lnTo>
                  <a:lnTo>
                    <a:pt x="299" y="679"/>
                  </a:lnTo>
                  <a:lnTo>
                    <a:pt x="299" y="703"/>
                  </a:lnTo>
                  <a:lnTo>
                    <a:pt x="306" y="721"/>
                  </a:lnTo>
                  <a:lnTo>
                    <a:pt x="319" y="721"/>
                  </a:lnTo>
                  <a:lnTo>
                    <a:pt x="322" y="712"/>
                  </a:lnTo>
                  <a:lnTo>
                    <a:pt x="326" y="707"/>
                  </a:lnTo>
                  <a:lnTo>
                    <a:pt x="330" y="705"/>
                  </a:lnTo>
                  <a:lnTo>
                    <a:pt x="335" y="705"/>
                  </a:lnTo>
                  <a:lnTo>
                    <a:pt x="339" y="707"/>
                  </a:lnTo>
                  <a:lnTo>
                    <a:pt x="343" y="710"/>
                  </a:lnTo>
                  <a:lnTo>
                    <a:pt x="348" y="716"/>
                  </a:lnTo>
                  <a:lnTo>
                    <a:pt x="354" y="723"/>
                  </a:lnTo>
                  <a:lnTo>
                    <a:pt x="361" y="751"/>
                  </a:lnTo>
                  <a:lnTo>
                    <a:pt x="370" y="767"/>
                  </a:lnTo>
                  <a:lnTo>
                    <a:pt x="396" y="786"/>
                  </a:lnTo>
                  <a:lnTo>
                    <a:pt x="422" y="802"/>
                  </a:lnTo>
                  <a:lnTo>
                    <a:pt x="446" y="804"/>
                  </a:lnTo>
                  <a:lnTo>
                    <a:pt x="466" y="777"/>
                  </a:lnTo>
                  <a:lnTo>
                    <a:pt x="505" y="773"/>
                  </a:lnTo>
                  <a:lnTo>
                    <a:pt x="538" y="760"/>
                  </a:lnTo>
                  <a:lnTo>
                    <a:pt x="556" y="747"/>
                  </a:lnTo>
                  <a:lnTo>
                    <a:pt x="556" y="699"/>
                  </a:lnTo>
                  <a:lnTo>
                    <a:pt x="565" y="699"/>
                  </a:lnTo>
                  <a:lnTo>
                    <a:pt x="562" y="613"/>
                  </a:lnTo>
                  <a:lnTo>
                    <a:pt x="576" y="607"/>
                  </a:lnTo>
                  <a:lnTo>
                    <a:pt x="578" y="593"/>
                  </a:lnTo>
                  <a:lnTo>
                    <a:pt x="587" y="591"/>
                  </a:lnTo>
                  <a:lnTo>
                    <a:pt x="597" y="591"/>
                  </a:lnTo>
                  <a:lnTo>
                    <a:pt x="624" y="582"/>
                  </a:lnTo>
                  <a:lnTo>
                    <a:pt x="709" y="582"/>
                  </a:lnTo>
                  <a:lnTo>
                    <a:pt x="711" y="598"/>
                  </a:lnTo>
                  <a:lnTo>
                    <a:pt x="746" y="598"/>
                  </a:lnTo>
                  <a:lnTo>
                    <a:pt x="755" y="600"/>
                  </a:lnTo>
                  <a:lnTo>
                    <a:pt x="762" y="605"/>
                  </a:lnTo>
                  <a:lnTo>
                    <a:pt x="770" y="611"/>
                  </a:lnTo>
                  <a:lnTo>
                    <a:pt x="779" y="620"/>
                  </a:lnTo>
                  <a:lnTo>
                    <a:pt x="784" y="629"/>
                  </a:lnTo>
                  <a:lnTo>
                    <a:pt x="792" y="642"/>
                  </a:lnTo>
                  <a:lnTo>
                    <a:pt x="799" y="657"/>
                  </a:lnTo>
                  <a:lnTo>
                    <a:pt x="804" y="674"/>
                  </a:lnTo>
                  <a:lnTo>
                    <a:pt x="804" y="685"/>
                  </a:lnTo>
                  <a:lnTo>
                    <a:pt x="801" y="696"/>
                  </a:lnTo>
                  <a:lnTo>
                    <a:pt x="797" y="707"/>
                  </a:lnTo>
                  <a:lnTo>
                    <a:pt x="793" y="716"/>
                  </a:lnTo>
                  <a:lnTo>
                    <a:pt x="781" y="734"/>
                  </a:lnTo>
                  <a:lnTo>
                    <a:pt x="766" y="751"/>
                  </a:lnTo>
                  <a:lnTo>
                    <a:pt x="749" y="767"/>
                  </a:lnTo>
                  <a:lnTo>
                    <a:pt x="733" y="784"/>
                  </a:lnTo>
                  <a:lnTo>
                    <a:pt x="727" y="789"/>
                  </a:lnTo>
                  <a:lnTo>
                    <a:pt x="720" y="795"/>
                  </a:lnTo>
                  <a:lnTo>
                    <a:pt x="720" y="839"/>
                  </a:lnTo>
                  <a:lnTo>
                    <a:pt x="709" y="846"/>
                  </a:lnTo>
                  <a:lnTo>
                    <a:pt x="709" y="913"/>
                  </a:lnTo>
                  <a:lnTo>
                    <a:pt x="729" y="937"/>
                  </a:lnTo>
                  <a:lnTo>
                    <a:pt x="729" y="1027"/>
                  </a:lnTo>
                  <a:lnTo>
                    <a:pt x="735" y="1034"/>
                  </a:lnTo>
                  <a:lnTo>
                    <a:pt x="740" y="1042"/>
                  </a:lnTo>
                  <a:lnTo>
                    <a:pt x="742" y="1051"/>
                  </a:lnTo>
                  <a:lnTo>
                    <a:pt x="742" y="1060"/>
                  </a:lnTo>
                  <a:lnTo>
                    <a:pt x="742" y="1071"/>
                  </a:lnTo>
                  <a:lnTo>
                    <a:pt x="738" y="1084"/>
                  </a:lnTo>
                  <a:lnTo>
                    <a:pt x="735" y="1099"/>
                  </a:lnTo>
                  <a:lnTo>
                    <a:pt x="729" y="1113"/>
                  </a:lnTo>
                  <a:lnTo>
                    <a:pt x="709" y="1126"/>
                  </a:lnTo>
                  <a:lnTo>
                    <a:pt x="700" y="1163"/>
                  </a:lnTo>
                  <a:lnTo>
                    <a:pt x="690" y="1181"/>
                  </a:lnTo>
                  <a:lnTo>
                    <a:pt x="689" y="1220"/>
                  </a:lnTo>
                  <a:lnTo>
                    <a:pt x="672" y="1224"/>
                  </a:lnTo>
                  <a:lnTo>
                    <a:pt x="674" y="1277"/>
                  </a:lnTo>
                  <a:lnTo>
                    <a:pt x="665" y="1284"/>
                  </a:lnTo>
                  <a:lnTo>
                    <a:pt x="666" y="1316"/>
                  </a:lnTo>
                  <a:lnTo>
                    <a:pt x="666" y="1349"/>
                  </a:lnTo>
                  <a:lnTo>
                    <a:pt x="652" y="1362"/>
                  </a:lnTo>
                  <a:lnTo>
                    <a:pt x="689" y="1382"/>
                  </a:lnTo>
                  <a:lnTo>
                    <a:pt x="714" y="1380"/>
                  </a:lnTo>
                  <a:lnTo>
                    <a:pt x="722" y="1363"/>
                  </a:lnTo>
                  <a:lnTo>
                    <a:pt x="738" y="1360"/>
                  </a:lnTo>
                  <a:lnTo>
                    <a:pt x="725" y="1351"/>
                  </a:lnTo>
                  <a:lnTo>
                    <a:pt x="720" y="1308"/>
                  </a:lnTo>
                  <a:lnTo>
                    <a:pt x="757" y="1292"/>
                  </a:lnTo>
                  <a:lnTo>
                    <a:pt x="781" y="1266"/>
                  </a:lnTo>
                  <a:lnTo>
                    <a:pt x="803" y="1249"/>
                  </a:lnTo>
                  <a:lnTo>
                    <a:pt x="850" y="1246"/>
                  </a:lnTo>
                  <a:lnTo>
                    <a:pt x="869" y="1264"/>
                  </a:lnTo>
                  <a:lnTo>
                    <a:pt x="900" y="1231"/>
                  </a:lnTo>
                  <a:lnTo>
                    <a:pt x="908" y="1244"/>
                  </a:lnTo>
                  <a:lnTo>
                    <a:pt x="935" y="1249"/>
                  </a:lnTo>
                  <a:lnTo>
                    <a:pt x="935" y="1233"/>
                  </a:lnTo>
                  <a:lnTo>
                    <a:pt x="954" y="1227"/>
                  </a:lnTo>
                  <a:lnTo>
                    <a:pt x="966" y="1203"/>
                  </a:lnTo>
                  <a:lnTo>
                    <a:pt x="983" y="1192"/>
                  </a:lnTo>
                  <a:lnTo>
                    <a:pt x="1003" y="1191"/>
                  </a:lnTo>
                  <a:lnTo>
                    <a:pt x="1018" y="1207"/>
                  </a:lnTo>
                  <a:lnTo>
                    <a:pt x="1047" y="1213"/>
                  </a:lnTo>
                  <a:lnTo>
                    <a:pt x="1069" y="1191"/>
                  </a:lnTo>
                  <a:lnTo>
                    <a:pt x="1101" y="1174"/>
                  </a:lnTo>
                  <a:lnTo>
                    <a:pt x="1132" y="1157"/>
                  </a:lnTo>
                  <a:lnTo>
                    <a:pt x="1154" y="1148"/>
                  </a:lnTo>
                  <a:lnTo>
                    <a:pt x="1185" y="1150"/>
                  </a:lnTo>
                  <a:lnTo>
                    <a:pt x="1189" y="1133"/>
                  </a:lnTo>
                  <a:lnTo>
                    <a:pt x="1209" y="1113"/>
                  </a:lnTo>
                  <a:lnTo>
                    <a:pt x="1207" y="1087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3716" y="2277"/>
              <a:ext cx="1171" cy="877"/>
            </a:xfrm>
            <a:custGeom>
              <a:avLst/>
              <a:gdLst/>
              <a:ahLst/>
              <a:cxnLst>
                <a:cxn ang="0">
                  <a:pos x="35" y="488"/>
                </a:cxn>
                <a:cxn ang="0">
                  <a:pos x="52" y="449"/>
                </a:cxn>
                <a:cxn ang="0">
                  <a:pos x="50" y="381"/>
                </a:cxn>
                <a:cxn ang="0">
                  <a:pos x="32" y="319"/>
                </a:cxn>
                <a:cxn ang="0">
                  <a:pos x="89" y="310"/>
                </a:cxn>
                <a:cxn ang="0">
                  <a:pos x="192" y="241"/>
                </a:cxn>
                <a:cxn ang="0">
                  <a:pos x="243" y="273"/>
                </a:cxn>
                <a:cxn ang="0">
                  <a:pos x="320" y="219"/>
                </a:cxn>
                <a:cxn ang="0">
                  <a:pos x="374" y="251"/>
                </a:cxn>
                <a:cxn ang="0">
                  <a:pos x="411" y="271"/>
                </a:cxn>
                <a:cxn ang="0">
                  <a:pos x="484" y="208"/>
                </a:cxn>
                <a:cxn ang="0">
                  <a:pos x="526" y="208"/>
                </a:cxn>
                <a:cxn ang="0">
                  <a:pos x="587" y="175"/>
                </a:cxn>
                <a:cxn ang="0">
                  <a:pos x="629" y="81"/>
                </a:cxn>
                <a:cxn ang="0">
                  <a:pos x="664" y="102"/>
                </a:cxn>
                <a:cxn ang="0">
                  <a:pos x="720" y="87"/>
                </a:cxn>
                <a:cxn ang="0">
                  <a:pos x="769" y="26"/>
                </a:cxn>
                <a:cxn ang="0">
                  <a:pos x="810" y="2"/>
                </a:cxn>
                <a:cxn ang="0">
                  <a:pos x="850" y="37"/>
                </a:cxn>
                <a:cxn ang="0">
                  <a:pos x="872" y="74"/>
                </a:cxn>
                <a:cxn ang="0">
                  <a:pos x="917" y="197"/>
                </a:cxn>
                <a:cxn ang="0">
                  <a:pos x="937" y="335"/>
                </a:cxn>
                <a:cxn ang="0">
                  <a:pos x="983" y="422"/>
                </a:cxn>
                <a:cxn ang="0">
                  <a:pos x="1036" y="435"/>
                </a:cxn>
                <a:cxn ang="0">
                  <a:pos x="1100" y="486"/>
                </a:cxn>
                <a:cxn ang="0">
                  <a:pos x="1086" y="517"/>
                </a:cxn>
                <a:cxn ang="0">
                  <a:pos x="1139" y="654"/>
                </a:cxn>
                <a:cxn ang="0">
                  <a:pos x="1078" y="696"/>
                </a:cxn>
                <a:cxn ang="0">
                  <a:pos x="1001" y="698"/>
                </a:cxn>
                <a:cxn ang="0">
                  <a:pos x="944" y="665"/>
                </a:cxn>
                <a:cxn ang="0">
                  <a:pos x="836" y="646"/>
                </a:cxn>
                <a:cxn ang="0">
                  <a:pos x="738" y="679"/>
                </a:cxn>
                <a:cxn ang="0">
                  <a:pos x="639" y="676"/>
                </a:cxn>
                <a:cxn ang="0">
                  <a:pos x="633" y="738"/>
                </a:cxn>
                <a:cxn ang="0">
                  <a:pos x="567" y="768"/>
                </a:cxn>
                <a:cxn ang="0">
                  <a:pos x="528" y="766"/>
                </a:cxn>
                <a:cxn ang="0">
                  <a:pos x="464" y="769"/>
                </a:cxn>
                <a:cxn ang="0">
                  <a:pos x="464" y="810"/>
                </a:cxn>
                <a:cxn ang="0">
                  <a:pos x="468" y="832"/>
                </a:cxn>
                <a:cxn ang="0">
                  <a:pos x="429" y="863"/>
                </a:cxn>
                <a:cxn ang="0">
                  <a:pos x="388" y="819"/>
                </a:cxn>
                <a:cxn ang="0">
                  <a:pos x="328" y="815"/>
                </a:cxn>
                <a:cxn ang="0">
                  <a:pos x="256" y="827"/>
                </a:cxn>
                <a:cxn ang="0">
                  <a:pos x="223" y="832"/>
                </a:cxn>
                <a:cxn ang="0">
                  <a:pos x="157" y="871"/>
                </a:cxn>
                <a:cxn ang="0">
                  <a:pos x="59" y="896"/>
                </a:cxn>
                <a:cxn ang="0">
                  <a:pos x="0" y="884"/>
                </a:cxn>
                <a:cxn ang="0">
                  <a:pos x="13" y="769"/>
                </a:cxn>
                <a:cxn ang="0">
                  <a:pos x="22" y="709"/>
                </a:cxn>
                <a:cxn ang="0">
                  <a:pos x="46" y="541"/>
                </a:cxn>
              </a:cxnLst>
              <a:rect l="0" t="0" r="r" b="b"/>
              <a:pathLst>
                <a:path w="1141" h="902">
                  <a:moveTo>
                    <a:pt x="44" y="503"/>
                  </a:moveTo>
                  <a:lnTo>
                    <a:pt x="55" y="495"/>
                  </a:lnTo>
                  <a:lnTo>
                    <a:pt x="35" y="488"/>
                  </a:lnTo>
                  <a:lnTo>
                    <a:pt x="35" y="468"/>
                  </a:lnTo>
                  <a:lnTo>
                    <a:pt x="35" y="468"/>
                  </a:lnTo>
                  <a:lnTo>
                    <a:pt x="52" y="449"/>
                  </a:lnTo>
                  <a:lnTo>
                    <a:pt x="66" y="438"/>
                  </a:lnTo>
                  <a:lnTo>
                    <a:pt x="74" y="403"/>
                  </a:lnTo>
                  <a:lnTo>
                    <a:pt x="50" y="381"/>
                  </a:lnTo>
                  <a:lnTo>
                    <a:pt x="44" y="354"/>
                  </a:lnTo>
                  <a:lnTo>
                    <a:pt x="33" y="344"/>
                  </a:lnTo>
                  <a:lnTo>
                    <a:pt x="32" y="319"/>
                  </a:lnTo>
                  <a:lnTo>
                    <a:pt x="11" y="319"/>
                  </a:lnTo>
                  <a:lnTo>
                    <a:pt x="48" y="311"/>
                  </a:lnTo>
                  <a:lnTo>
                    <a:pt x="89" y="310"/>
                  </a:lnTo>
                  <a:lnTo>
                    <a:pt x="122" y="287"/>
                  </a:lnTo>
                  <a:lnTo>
                    <a:pt x="162" y="262"/>
                  </a:lnTo>
                  <a:lnTo>
                    <a:pt x="192" y="241"/>
                  </a:lnTo>
                  <a:lnTo>
                    <a:pt x="223" y="251"/>
                  </a:lnTo>
                  <a:lnTo>
                    <a:pt x="227" y="282"/>
                  </a:lnTo>
                  <a:lnTo>
                    <a:pt x="243" y="273"/>
                  </a:lnTo>
                  <a:lnTo>
                    <a:pt x="252" y="236"/>
                  </a:lnTo>
                  <a:lnTo>
                    <a:pt x="306" y="240"/>
                  </a:lnTo>
                  <a:lnTo>
                    <a:pt x="320" y="219"/>
                  </a:lnTo>
                  <a:lnTo>
                    <a:pt x="341" y="245"/>
                  </a:lnTo>
                  <a:lnTo>
                    <a:pt x="368" y="243"/>
                  </a:lnTo>
                  <a:lnTo>
                    <a:pt x="374" y="251"/>
                  </a:lnTo>
                  <a:lnTo>
                    <a:pt x="383" y="256"/>
                  </a:lnTo>
                  <a:lnTo>
                    <a:pt x="390" y="253"/>
                  </a:lnTo>
                  <a:lnTo>
                    <a:pt x="411" y="271"/>
                  </a:lnTo>
                  <a:lnTo>
                    <a:pt x="440" y="256"/>
                  </a:lnTo>
                  <a:lnTo>
                    <a:pt x="440" y="194"/>
                  </a:lnTo>
                  <a:lnTo>
                    <a:pt x="484" y="208"/>
                  </a:lnTo>
                  <a:lnTo>
                    <a:pt x="510" y="203"/>
                  </a:lnTo>
                  <a:lnTo>
                    <a:pt x="526" y="192"/>
                  </a:lnTo>
                  <a:lnTo>
                    <a:pt x="526" y="208"/>
                  </a:lnTo>
                  <a:lnTo>
                    <a:pt x="567" y="212"/>
                  </a:lnTo>
                  <a:lnTo>
                    <a:pt x="554" y="192"/>
                  </a:lnTo>
                  <a:lnTo>
                    <a:pt x="587" y="175"/>
                  </a:lnTo>
                  <a:lnTo>
                    <a:pt x="611" y="164"/>
                  </a:lnTo>
                  <a:lnTo>
                    <a:pt x="615" y="81"/>
                  </a:lnTo>
                  <a:lnTo>
                    <a:pt x="629" y="81"/>
                  </a:lnTo>
                  <a:lnTo>
                    <a:pt x="646" y="85"/>
                  </a:lnTo>
                  <a:lnTo>
                    <a:pt x="655" y="92"/>
                  </a:lnTo>
                  <a:lnTo>
                    <a:pt x="664" y="102"/>
                  </a:lnTo>
                  <a:lnTo>
                    <a:pt x="677" y="120"/>
                  </a:lnTo>
                  <a:lnTo>
                    <a:pt x="701" y="115"/>
                  </a:lnTo>
                  <a:lnTo>
                    <a:pt x="720" y="87"/>
                  </a:lnTo>
                  <a:lnTo>
                    <a:pt x="738" y="63"/>
                  </a:lnTo>
                  <a:lnTo>
                    <a:pt x="755" y="43"/>
                  </a:lnTo>
                  <a:lnTo>
                    <a:pt x="769" y="26"/>
                  </a:lnTo>
                  <a:lnTo>
                    <a:pt x="784" y="13"/>
                  </a:lnTo>
                  <a:lnTo>
                    <a:pt x="797" y="6"/>
                  </a:lnTo>
                  <a:lnTo>
                    <a:pt x="810" y="2"/>
                  </a:lnTo>
                  <a:lnTo>
                    <a:pt x="821" y="0"/>
                  </a:lnTo>
                  <a:lnTo>
                    <a:pt x="854" y="11"/>
                  </a:lnTo>
                  <a:lnTo>
                    <a:pt x="850" y="37"/>
                  </a:lnTo>
                  <a:lnTo>
                    <a:pt x="856" y="39"/>
                  </a:lnTo>
                  <a:lnTo>
                    <a:pt x="861" y="43"/>
                  </a:lnTo>
                  <a:lnTo>
                    <a:pt x="872" y="74"/>
                  </a:lnTo>
                  <a:lnTo>
                    <a:pt x="893" y="102"/>
                  </a:lnTo>
                  <a:lnTo>
                    <a:pt x="900" y="168"/>
                  </a:lnTo>
                  <a:lnTo>
                    <a:pt x="917" y="197"/>
                  </a:lnTo>
                  <a:lnTo>
                    <a:pt x="926" y="236"/>
                  </a:lnTo>
                  <a:lnTo>
                    <a:pt x="937" y="265"/>
                  </a:lnTo>
                  <a:lnTo>
                    <a:pt x="937" y="335"/>
                  </a:lnTo>
                  <a:lnTo>
                    <a:pt x="944" y="414"/>
                  </a:lnTo>
                  <a:lnTo>
                    <a:pt x="966" y="444"/>
                  </a:lnTo>
                  <a:lnTo>
                    <a:pt x="983" y="422"/>
                  </a:lnTo>
                  <a:lnTo>
                    <a:pt x="1007" y="418"/>
                  </a:lnTo>
                  <a:lnTo>
                    <a:pt x="1016" y="427"/>
                  </a:lnTo>
                  <a:lnTo>
                    <a:pt x="1036" y="435"/>
                  </a:lnTo>
                  <a:lnTo>
                    <a:pt x="1064" y="455"/>
                  </a:lnTo>
                  <a:lnTo>
                    <a:pt x="1102" y="468"/>
                  </a:lnTo>
                  <a:lnTo>
                    <a:pt x="1100" y="486"/>
                  </a:lnTo>
                  <a:lnTo>
                    <a:pt x="1075" y="488"/>
                  </a:lnTo>
                  <a:lnTo>
                    <a:pt x="1073" y="514"/>
                  </a:lnTo>
                  <a:lnTo>
                    <a:pt x="1086" y="517"/>
                  </a:lnTo>
                  <a:lnTo>
                    <a:pt x="1095" y="552"/>
                  </a:lnTo>
                  <a:lnTo>
                    <a:pt x="1078" y="586"/>
                  </a:lnTo>
                  <a:lnTo>
                    <a:pt x="1139" y="654"/>
                  </a:lnTo>
                  <a:lnTo>
                    <a:pt x="1141" y="722"/>
                  </a:lnTo>
                  <a:lnTo>
                    <a:pt x="1089" y="722"/>
                  </a:lnTo>
                  <a:lnTo>
                    <a:pt x="1078" y="696"/>
                  </a:lnTo>
                  <a:lnTo>
                    <a:pt x="1058" y="685"/>
                  </a:lnTo>
                  <a:lnTo>
                    <a:pt x="1014" y="683"/>
                  </a:lnTo>
                  <a:lnTo>
                    <a:pt x="1001" y="698"/>
                  </a:lnTo>
                  <a:lnTo>
                    <a:pt x="968" y="685"/>
                  </a:lnTo>
                  <a:lnTo>
                    <a:pt x="968" y="661"/>
                  </a:lnTo>
                  <a:lnTo>
                    <a:pt x="944" y="665"/>
                  </a:lnTo>
                  <a:lnTo>
                    <a:pt x="937" y="655"/>
                  </a:lnTo>
                  <a:lnTo>
                    <a:pt x="848" y="655"/>
                  </a:lnTo>
                  <a:lnTo>
                    <a:pt x="836" y="646"/>
                  </a:lnTo>
                  <a:lnTo>
                    <a:pt x="779" y="648"/>
                  </a:lnTo>
                  <a:lnTo>
                    <a:pt x="766" y="674"/>
                  </a:lnTo>
                  <a:lnTo>
                    <a:pt x="738" y="679"/>
                  </a:lnTo>
                  <a:lnTo>
                    <a:pt x="721" y="685"/>
                  </a:lnTo>
                  <a:lnTo>
                    <a:pt x="703" y="674"/>
                  </a:lnTo>
                  <a:lnTo>
                    <a:pt x="639" y="676"/>
                  </a:lnTo>
                  <a:lnTo>
                    <a:pt x="652" y="685"/>
                  </a:lnTo>
                  <a:lnTo>
                    <a:pt x="641" y="714"/>
                  </a:lnTo>
                  <a:lnTo>
                    <a:pt x="633" y="738"/>
                  </a:lnTo>
                  <a:lnTo>
                    <a:pt x="620" y="764"/>
                  </a:lnTo>
                  <a:lnTo>
                    <a:pt x="591" y="768"/>
                  </a:lnTo>
                  <a:lnTo>
                    <a:pt x="567" y="768"/>
                  </a:lnTo>
                  <a:lnTo>
                    <a:pt x="561" y="784"/>
                  </a:lnTo>
                  <a:lnTo>
                    <a:pt x="534" y="781"/>
                  </a:lnTo>
                  <a:lnTo>
                    <a:pt x="528" y="766"/>
                  </a:lnTo>
                  <a:lnTo>
                    <a:pt x="514" y="751"/>
                  </a:lnTo>
                  <a:lnTo>
                    <a:pt x="491" y="764"/>
                  </a:lnTo>
                  <a:lnTo>
                    <a:pt x="464" y="769"/>
                  </a:lnTo>
                  <a:lnTo>
                    <a:pt x="462" y="786"/>
                  </a:lnTo>
                  <a:lnTo>
                    <a:pt x="462" y="803"/>
                  </a:lnTo>
                  <a:lnTo>
                    <a:pt x="464" y="810"/>
                  </a:lnTo>
                  <a:lnTo>
                    <a:pt x="468" y="817"/>
                  </a:lnTo>
                  <a:lnTo>
                    <a:pt x="468" y="825"/>
                  </a:lnTo>
                  <a:lnTo>
                    <a:pt x="468" y="832"/>
                  </a:lnTo>
                  <a:lnTo>
                    <a:pt x="466" y="849"/>
                  </a:lnTo>
                  <a:lnTo>
                    <a:pt x="460" y="865"/>
                  </a:lnTo>
                  <a:lnTo>
                    <a:pt x="429" y="863"/>
                  </a:lnTo>
                  <a:lnTo>
                    <a:pt x="411" y="852"/>
                  </a:lnTo>
                  <a:lnTo>
                    <a:pt x="405" y="834"/>
                  </a:lnTo>
                  <a:lnTo>
                    <a:pt x="388" y="819"/>
                  </a:lnTo>
                  <a:lnTo>
                    <a:pt x="379" y="803"/>
                  </a:lnTo>
                  <a:lnTo>
                    <a:pt x="339" y="803"/>
                  </a:lnTo>
                  <a:lnTo>
                    <a:pt x="328" y="815"/>
                  </a:lnTo>
                  <a:lnTo>
                    <a:pt x="309" y="827"/>
                  </a:lnTo>
                  <a:lnTo>
                    <a:pt x="284" y="838"/>
                  </a:lnTo>
                  <a:lnTo>
                    <a:pt x="256" y="827"/>
                  </a:lnTo>
                  <a:lnTo>
                    <a:pt x="236" y="803"/>
                  </a:lnTo>
                  <a:lnTo>
                    <a:pt x="236" y="821"/>
                  </a:lnTo>
                  <a:lnTo>
                    <a:pt x="223" y="832"/>
                  </a:lnTo>
                  <a:lnTo>
                    <a:pt x="216" y="867"/>
                  </a:lnTo>
                  <a:lnTo>
                    <a:pt x="171" y="863"/>
                  </a:lnTo>
                  <a:lnTo>
                    <a:pt x="157" y="871"/>
                  </a:lnTo>
                  <a:lnTo>
                    <a:pt x="155" y="902"/>
                  </a:lnTo>
                  <a:lnTo>
                    <a:pt x="66" y="902"/>
                  </a:lnTo>
                  <a:lnTo>
                    <a:pt x="59" y="896"/>
                  </a:lnTo>
                  <a:lnTo>
                    <a:pt x="55" y="889"/>
                  </a:lnTo>
                  <a:lnTo>
                    <a:pt x="9" y="889"/>
                  </a:lnTo>
                  <a:lnTo>
                    <a:pt x="0" y="884"/>
                  </a:lnTo>
                  <a:lnTo>
                    <a:pt x="2" y="847"/>
                  </a:lnTo>
                  <a:lnTo>
                    <a:pt x="6" y="784"/>
                  </a:lnTo>
                  <a:lnTo>
                    <a:pt x="13" y="769"/>
                  </a:lnTo>
                  <a:lnTo>
                    <a:pt x="15" y="731"/>
                  </a:lnTo>
                  <a:lnTo>
                    <a:pt x="22" y="722"/>
                  </a:lnTo>
                  <a:lnTo>
                    <a:pt x="22" y="709"/>
                  </a:lnTo>
                  <a:lnTo>
                    <a:pt x="33" y="703"/>
                  </a:lnTo>
                  <a:lnTo>
                    <a:pt x="33" y="549"/>
                  </a:lnTo>
                  <a:lnTo>
                    <a:pt x="46" y="541"/>
                  </a:lnTo>
                  <a:lnTo>
                    <a:pt x="44" y="503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3288" y="3013"/>
              <a:ext cx="885" cy="941"/>
            </a:xfrm>
            <a:custGeom>
              <a:avLst/>
              <a:gdLst/>
              <a:ahLst/>
              <a:cxnLst>
                <a:cxn ang="0">
                  <a:pos x="850" y="156"/>
                </a:cxn>
                <a:cxn ang="0">
                  <a:pos x="862" y="114"/>
                </a:cxn>
                <a:cxn ang="0">
                  <a:pos x="822" y="77"/>
                </a:cxn>
                <a:cxn ang="0">
                  <a:pos x="756" y="46"/>
                </a:cxn>
                <a:cxn ang="0">
                  <a:pos x="701" y="81"/>
                </a:cxn>
                <a:cxn ang="0">
                  <a:pos x="653" y="64"/>
                </a:cxn>
                <a:cxn ang="0">
                  <a:pos x="588" y="106"/>
                </a:cxn>
                <a:cxn ang="0">
                  <a:pos x="483" y="145"/>
                </a:cxn>
                <a:cxn ang="0">
                  <a:pos x="426" y="132"/>
                </a:cxn>
                <a:cxn ang="0">
                  <a:pos x="419" y="47"/>
                </a:cxn>
                <a:cxn ang="0">
                  <a:pos x="419" y="38"/>
                </a:cxn>
                <a:cxn ang="0">
                  <a:pos x="417" y="127"/>
                </a:cxn>
                <a:cxn ang="0">
                  <a:pos x="399" y="127"/>
                </a:cxn>
                <a:cxn ang="0">
                  <a:pos x="382" y="66"/>
                </a:cxn>
                <a:cxn ang="0">
                  <a:pos x="347" y="0"/>
                </a:cxn>
                <a:cxn ang="0">
                  <a:pos x="373" y="42"/>
                </a:cxn>
                <a:cxn ang="0">
                  <a:pos x="397" y="116"/>
                </a:cxn>
                <a:cxn ang="0">
                  <a:pos x="303" y="171"/>
                </a:cxn>
                <a:cxn ang="0">
                  <a:pos x="301" y="149"/>
                </a:cxn>
                <a:cxn ang="0">
                  <a:pos x="276" y="116"/>
                </a:cxn>
                <a:cxn ang="0">
                  <a:pos x="241" y="97"/>
                </a:cxn>
                <a:cxn ang="0">
                  <a:pos x="224" y="99"/>
                </a:cxn>
                <a:cxn ang="0">
                  <a:pos x="209" y="187"/>
                </a:cxn>
                <a:cxn ang="0">
                  <a:pos x="149" y="244"/>
                </a:cxn>
                <a:cxn ang="0">
                  <a:pos x="35" y="279"/>
                </a:cxn>
                <a:cxn ang="0">
                  <a:pos x="46" y="368"/>
                </a:cxn>
                <a:cxn ang="0">
                  <a:pos x="9" y="382"/>
                </a:cxn>
                <a:cxn ang="0">
                  <a:pos x="60" y="432"/>
                </a:cxn>
                <a:cxn ang="0">
                  <a:pos x="130" y="437"/>
                </a:cxn>
                <a:cxn ang="0">
                  <a:pos x="209" y="500"/>
                </a:cxn>
                <a:cxn ang="0">
                  <a:pos x="279" y="550"/>
                </a:cxn>
                <a:cxn ang="0">
                  <a:pos x="382" y="541"/>
                </a:cxn>
                <a:cxn ang="0">
                  <a:pos x="404" y="592"/>
                </a:cxn>
                <a:cxn ang="0">
                  <a:pos x="399" y="666"/>
                </a:cxn>
                <a:cxn ang="0">
                  <a:pos x="471" y="712"/>
                </a:cxn>
                <a:cxn ang="0">
                  <a:pos x="544" y="739"/>
                </a:cxn>
                <a:cxn ang="0">
                  <a:pos x="518" y="769"/>
                </a:cxn>
                <a:cxn ang="0">
                  <a:pos x="561" y="820"/>
                </a:cxn>
                <a:cxn ang="0">
                  <a:pos x="592" y="896"/>
                </a:cxn>
                <a:cxn ang="0">
                  <a:pos x="667" y="958"/>
                </a:cxn>
                <a:cxn ang="0">
                  <a:pos x="691" y="958"/>
                </a:cxn>
                <a:cxn ang="0">
                  <a:pos x="789" y="907"/>
                </a:cxn>
                <a:cxn ang="0">
                  <a:pos x="754" y="802"/>
                </a:cxn>
                <a:cxn ang="0">
                  <a:pos x="787" y="752"/>
                </a:cxn>
                <a:cxn ang="0">
                  <a:pos x="772" y="642"/>
                </a:cxn>
                <a:cxn ang="0">
                  <a:pos x="728" y="548"/>
                </a:cxn>
                <a:cxn ang="0">
                  <a:pos x="682" y="493"/>
                </a:cxn>
                <a:cxn ang="0">
                  <a:pos x="712" y="434"/>
                </a:cxn>
                <a:cxn ang="0">
                  <a:pos x="728" y="412"/>
                </a:cxn>
                <a:cxn ang="0">
                  <a:pos x="828" y="377"/>
                </a:cxn>
                <a:cxn ang="0">
                  <a:pos x="842" y="277"/>
                </a:cxn>
                <a:cxn ang="0">
                  <a:pos x="835" y="208"/>
                </a:cxn>
              </a:cxnLst>
              <a:rect l="0" t="0" r="r" b="b"/>
              <a:pathLst>
                <a:path w="862" h="969">
                  <a:moveTo>
                    <a:pt x="835" y="208"/>
                  </a:moveTo>
                  <a:lnTo>
                    <a:pt x="842" y="169"/>
                  </a:lnTo>
                  <a:lnTo>
                    <a:pt x="850" y="156"/>
                  </a:lnTo>
                  <a:lnTo>
                    <a:pt x="855" y="143"/>
                  </a:lnTo>
                  <a:lnTo>
                    <a:pt x="859" y="130"/>
                  </a:lnTo>
                  <a:lnTo>
                    <a:pt x="862" y="114"/>
                  </a:lnTo>
                  <a:lnTo>
                    <a:pt x="846" y="104"/>
                  </a:lnTo>
                  <a:lnTo>
                    <a:pt x="828" y="95"/>
                  </a:lnTo>
                  <a:lnTo>
                    <a:pt x="822" y="77"/>
                  </a:lnTo>
                  <a:lnTo>
                    <a:pt x="805" y="62"/>
                  </a:lnTo>
                  <a:lnTo>
                    <a:pt x="796" y="46"/>
                  </a:lnTo>
                  <a:lnTo>
                    <a:pt x="756" y="46"/>
                  </a:lnTo>
                  <a:lnTo>
                    <a:pt x="745" y="57"/>
                  </a:lnTo>
                  <a:lnTo>
                    <a:pt x="726" y="70"/>
                  </a:lnTo>
                  <a:lnTo>
                    <a:pt x="701" y="81"/>
                  </a:lnTo>
                  <a:lnTo>
                    <a:pt x="675" y="68"/>
                  </a:lnTo>
                  <a:lnTo>
                    <a:pt x="653" y="44"/>
                  </a:lnTo>
                  <a:lnTo>
                    <a:pt x="653" y="64"/>
                  </a:lnTo>
                  <a:lnTo>
                    <a:pt x="642" y="75"/>
                  </a:lnTo>
                  <a:lnTo>
                    <a:pt x="633" y="110"/>
                  </a:lnTo>
                  <a:lnTo>
                    <a:pt x="588" y="106"/>
                  </a:lnTo>
                  <a:lnTo>
                    <a:pt x="574" y="114"/>
                  </a:lnTo>
                  <a:lnTo>
                    <a:pt x="572" y="143"/>
                  </a:lnTo>
                  <a:lnTo>
                    <a:pt x="483" y="145"/>
                  </a:lnTo>
                  <a:lnTo>
                    <a:pt x="476" y="138"/>
                  </a:lnTo>
                  <a:lnTo>
                    <a:pt x="472" y="132"/>
                  </a:lnTo>
                  <a:lnTo>
                    <a:pt x="426" y="132"/>
                  </a:lnTo>
                  <a:lnTo>
                    <a:pt x="417" y="127"/>
                  </a:lnTo>
                  <a:lnTo>
                    <a:pt x="419" y="79"/>
                  </a:lnTo>
                  <a:lnTo>
                    <a:pt x="419" y="47"/>
                  </a:lnTo>
                  <a:lnTo>
                    <a:pt x="419" y="33"/>
                  </a:lnTo>
                  <a:lnTo>
                    <a:pt x="419" y="29"/>
                  </a:lnTo>
                  <a:lnTo>
                    <a:pt x="419" y="38"/>
                  </a:lnTo>
                  <a:lnTo>
                    <a:pt x="419" y="58"/>
                  </a:lnTo>
                  <a:lnTo>
                    <a:pt x="419" y="88"/>
                  </a:lnTo>
                  <a:lnTo>
                    <a:pt x="417" y="127"/>
                  </a:lnTo>
                  <a:lnTo>
                    <a:pt x="417" y="138"/>
                  </a:lnTo>
                  <a:lnTo>
                    <a:pt x="399" y="138"/>
                  </a:lnTo>
                  <a:lnTo>
                    <a:pt x="399" y="127"/>
                  </a:lnTo>
                  <a:lnTo>
                    <a:pt x="397" y="116"/>
                  </a:lnTo>
                  <a:lnTo>
                    <a:pt x="390" y="92"/>
                  </a:lnTo>
                  <a:lnTo>
                    <a:pt x="382" y="66"/>
                  </a:lnTo>
                  <a:lnTo>
                    <a:pt x="373" y="42"/>
                  </a:lnTo>
                  <a:lnTo>
                    <a:pt x="362" y="18"/>
                  </a:lnTo>
                  <a:lnTo>
                    <a:pt x="347" y="0"/>
                  </a:lnTo>
                  <a:lnTo>
                    <a:pt x="345" y="0"/>
                  </a:lnTo>
                  <a:lnTo>
                    <a:pt x="362" y="18"/>
                  </a:lnTo>
                  <a:lnTo>
                    <a:pt x="373" y="42"/>
                  </a:lnTo>
                  <a:lnTo>
                    <a:pt x="382" y="66"/>
                  </a:lnTo>
                  <a:lnTo>
                    <a:pt x="390" y="92"/>
                  </a:lnTo>
                  <a:lnTo>
                    <a:pt x="397" y="116"/>
                  </a:lnTo>
                  <a:lnTo>
                    <a:pt x="373" y="127"/>
                  </a:lnTo>
                  <a:lnTo>
                    <a:pt x="336" y="156"/>
                  </a:lnTo>
                  <a:lnTo>
                    <a:pt x="303" y="171"/>
                  </a:lnTo>
                  <a:lnTo>
                    <a:pt x="305" y="163"/>
                  </a:lnTo>
                  <a:lnTo>
                    <a:pt x="303" y="156"/>
                  </a:lnTo>
                  <a:lnTo>
                    <a:pt x="301" y="149"/>
                  </a:lnTo>
                  <a:lnTo>
                    <a:pt x="298" y="141"/>
                  </a:lnTo>
                  <a:lnTo>
                    <a:pt x="288" y="128"/>
                  </a:lnTo>
                  <a:lnTo>
                    <a:pt x="276" y="116"/>
                  </a:lnTo>
                  <a:lnTo>
                    <a:pt x="263" y="106"/>
                  </a:lnTo>
                  <a:lnTo>
                    <a:pt x="248" y="101"/>
                  </a:lnTo>
                  <a:lnTo>
                    <a:pt x="241" y="97"/>
                  </a:lnTo>
                  <a:lnTo>
                    <a:pt x="235" y="97"/>
                  </a:lnTo>
                  <a:lnTo>
                    <a:pt x="230" y="97"/>
                  </a:lnTo>
                  <a:lnTo>
                    <a:pt x="224" y="99"/>
                  </a:lnTo>
                  <a:lnTo>
                    <a:pt x="239" y="127"/>
                  </a:lnTo>
                  <a:lnTo>
                    <a:pt x="239" y="167"/>
                  </a:lnTo>
                  <a:lnTo>
                    <a:pt x="209" y="187"/>
                  </a:lnTo>
                  <a:lnTo>
                    <a:pt x="195" y="209"/>
                  </a:lnTo>
                  <a:lnTo>
                    <a:pt x="160" y="220"/>
                  </a:lnTo>
                  <a:lnTo>
                    <a:pt x="149" y="244"/>
                  </a:lnTo>
                  <a:lnTo>
                    <a:pt x="121" y="255"/>
                  </a:lnTo>
                  <a:lnTo>
                    <a:pt x="112" y="276"/>
                  </a:lnTo>
                  <a:lnTo>
                    <a:pt x="35" y="279"/>
                  </a:lnTo>
                  <a:lnTo>
                    <a:pt x="57" y="303"/>
                  </a:lnTo>
                  <a:lnTo>
                    <a:pt x="47" y="334"/>
                  </a:lnTo>
                  <a:lnTo>
                    <a:pt x="46" y="368"/>
                  </a:lnTo>
                  <a:lnTo>
                    <a:pt x="16" y="369"/>
                  </a:lnTo>
                  <a:lnTo>
                    <a:pt x="0" y="386"/>
                  </a:lnTo>
                  <a:lnTo>
                    <a:pt x="9" y="382"/>
                  </a:lnTo>
                  <a:lnTo>
                    <a:pt x="20" y="380"/>
                  </a:lnTo>
                  <a:lnTo>
                    <a:pt x="36" y="412"/>
                  </a:lnTo>
                  <a:lnTo>
                    <a:pt x="60" y="432"/>
                  </a:lnTo>
                  <a:lnTo>
                    <a:pt x="95" y="467"/>
                  </a:lnTo>
                  <a:lnTo>
                    <a:pt x="123" y="465"/>
                  </a:lnTo>
                  <a:lnTo>
                    <a:pt x="130" y="437"/>
                  </a:lnTo>
                  <a:lnTo>
                    <a:pt x="156" y="456"/>
                  </a:lnTo>
                  <a:lnTo>
                    <a:pt x="184" y="478"/>
                  </a:lnTo>
                  <a:lnTo>
                    <a:pt x="209" y="500"/>
                  </a:lnTo>
                  <a:lnTo>
                    <a:pt x="235" y="522"/>
                  </a:lnTo>
                  <a:lnTo>
                    <a:pt x="272" y="535"/>
                  </a:lnTo>
                  <a:lnTo>
                    <a:pt x="279" y="550"/>
                  </a:lnTo>
                  <a:lnTo>
                    <a:pt x="345" y="550"/>
                  </a:lnTo>
                  <a:lnTo>
                    <a:pt x="349" y="533"/>
                  </a:lnTo>
                  <a:lnTo>
                    <a:pt x="382" y="541"/>
                  </a:lnTo>
                  <a:lnTo>
                    <a:pt x="388" y="552"/>
                  </a:lnTo>
                  <a:lnTo>
                    <a:pt x="408" y="553"/>
                  </a:lnTo>
                  <a:lnTo>
                    <a:pt x="404" y="592"/>
                  </a:lnTo>
                  <a:lnTo>
                    <a:pt x="393" y="618"/>
                  </a:lnTo>
                  <a:lnTo>
                    <a:pt x="382" y="649"/>
                  </a:lnTo>
                  <a:lnTo>
                    <a:pt x="399" y="666"/>
                  </a:lnTo>
                  <a:lnTo>
                    <a:pt x="423" y="675"/>
                  </a:lnTo>
                  <a:lnTo>
                    <a:pt x="456" y="684"/>
                  </a:lnTo>
                  <a:lnTo>
                    <a:pt x="471" y="712"/>
                  </a:lnTo>
                  <a:lnTo>
                    <a:pt x="483" y="728"/>
                  </a:lnTo>
                  <a:lnTo>
                    <a:pt x="509" y="734"/>
                  </a:lnTo>
                  <a:lnTo>
                    <a:pt x="544" y="739"/>
                  </a:lnTo>
                  <a:lnTo>
                    <a:pt x="541" y="750"/>
                  </a:lnTo>
                  <a:lnTo>
                    <a:pt x="539" y="759"/>
                  </a:lnTo>
                  <a:lnTo>
                    <a:pt x="518" y="769"/>
                  </a:lnTo>
                  <a:lnTo>
                    <a:pt x="526" y="798"/>
                  </a:lnTo>
                  <a:lnTo>
                    <a:pt x="535" y="815"/>
                  </a:lnTo>
                  <a:lnTo>
                    <a:pt x="561" y="820"/>
                  </a:lnTo>
                  <a:lnTo>
                    <a:pt x="568" y="846"/>
                  </a:lnTo>
                  <a:lnTo>
                    <a:pt x="579" y="870"/>
                  </a:lnTo>
                  <a:lnTo>
                    <a:pt x="592" y="896"/>
                  </a:lnTo>
                  <a:lnTo>
                    <a:pt x="616" y="936"/>
                  </a:lnTo>
                  <a:lnTo>
                    <a:pt x="651" y="945"/>
                  </a:lnTo>
                  <a:lnTo>
                    <a:pt x="667" y="958"/>
                  </a:lnTo>
                  <a:lnTo>
                    <a:pt x="673" y="969"/>
                  </a:lnTo>
                  <a:lnTo>
                    <a:pt x="691" y="965"/>
                  </a:lnTo>
                  <a:lnTo>
                    <a:pt x="691" y="958"/>
                  </a:lnTo>
                  <a:lnTo>
                    <a:pt x="691" y="949"/>
                  </a:lnTo>
                  <a:lnTo>
                    <a:pt x="772" y="951"/>
                  </a:lnTo>
                  <a:lnTo>
                    <a:pt x="789" y="907"/>
                  </a:lnTo>
                  <a:lnTo>
                    <a:pt x="793" y="874"/>
                  </a:lnTo>
                  <a:lnTo>
                    <a:pt x="747" y="840"/>
                  </a:lnTo>
                  <a:lnTo>
                    <a:pt x="754" y="802"/>
                  </a:lnTo>
                  <a:lnTo>
                    <a:pt x="769" y="787"/>
                  </a:lnTo>
                  <a:lnTo>
                    <a:pt x="783" y="785"/>
                  </a:lnTo>
                  <a:lnTo>
                    <a:pt x="787" y="752"/>
                  </a:lnTo>
                  <a:lnTo>
                    <a:pt x="767" y="741"/>
                  </a:lnTo>
                  <a:lnTo>
                    <a:pt x="759" y="704"/>
                  </a:lnTo>
                  <a:lnTo>
                    <a:pt x="772" y="642"/>
                  </a:lnTo>
                  <a:lnTo>
                    <a:pt x="750" y="623"/>
                  </a:lnTo>
                  <a:lnTo>
                    <a:pt x="723" y="603"/>
                  </a:lnTo>
                  <a:lnTo>
                    <a:pt x="728" y="548"/>
                  </a:lnTo>
                  <a:lnTo>
                    <a:pt x="734" y="524"/>
                  </a:lnTo>
                  <a:lnTo>
                    <a:pt x="713" y="511"/>
                  </a:lnTo>
                  <a:lnTo>
                    <a:pt x="682" y="493"/>
                  </a:lnTo>
                  <a:lnTo>
                    <a:pt x="691" y="469"/>
                  </a:lnTo>
                  <a:lnTo>
                    <a:pt x="706" y="450"/>
                  </a:lnTo>
                  <a:lnTo>
                    <a:pt x="712" y="434"/>
                  </a:lnTo>
                  <a:lnTo>
                    <a:pt x="701" y="428"/>
                  </a:lnTo>
                  <a:lnTo>
                    <a:pt x="701" y="410"/>
                  </a:lnTo>
                  <a:lnTo>
                    <a:pt x="728" y="412"/>
                  </a:lnTo>
                  <a:lnTo>
                    <a:pt x="772" y="397"/>
                  </a:lnTo>
                  <a:lnTo>
                    <a:pt x="817" y="386"/>
                  </a:lnTo>
                  <a:lnTo>
                    <a:pt x="828" y="377"/>
                  </a:lnTo>
                  <a:lnTo>
                    <a:pt x="829" y="331"/>
                  </a:lnTo>
                  <a:lnTo>
                    <a:pt x="828" y="283"/>
                  </a:lnTo>
                  <a:lnTo>
                    <a:pt x="842" y="277"/>
                  </a:lnTo>
                  <a:lnTo>
                    <a:pt x="855" y="253"/>
                  </a:lnTo>
                  <a:lnTo>
                    <a:pt x="848" y="222"/>
                  </a:lnTo>
                  <a:lnTo>
                    <a:pt x="835" y="208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4126" y="2905"/>
              <a:ext cx="1067" cy="645"/>
            </a:xfrm>
            <a:custGeom>
              <a:avLst/>
              <a:gdLst/>
              <a:ahLst/>
              <a:cxnLst>
                <a:cxn ang="0">
                  <a:pos x="27" y="280"/>
                </a:cxn>
                <a:cxn ang="0">
                  <a:pos x="38" y="254"/>
                </a:cxn>
                <a:cxn ang="0">
                  <a:pos x="45" y="223"/>
                </a:cxn>
                <a:cxn ang="0">
                  <a:pos x="60" y="219"/>
                </a:cxn>
                <a:cxn ang="0">
                  <a:pos x="68" y="186"/>
                </a:cxn>
                <a:cxn ang="0">
                  <a:pos x="68" y="171"/>
                </a:cxn>
                <a:cxn ang="0">
                  <a:pos x="62" y="157"/>
                </a:cxn>
                <a:cxn ang="0">
                  <a:pos x="64" y="123"/>
                </a:cxn>
                <a:cxn ang="0">
                  <a:pos x="115" y="105"/>
                </a:cxn>
                <a:cxn ang="0">
                  <a:pos x="134" y="135"/>
                </a:cxn>
                <a:cxn ang="0">
                  <a:pos x="167" y="122"/>
                </a:cxn>
                <a:cxn ang="0">
                  <a:pos x="220" y="118"/>
                </a:cxn>
                <a:cxn ang="0">
                  <a:pos x="241" y="68"/>
                </a:cxn>
                <a:cxn ang="0">
                  <a:pos x="239" y="30"/>
                </a:cxn>
                <a:cxn ang="0">
                  <a:pos x="321" y="39"/>
                </a:cxn>
                <a:cxn ang="0">
                  <a:pos x="366" y="28"/>
                </a:cxn>
                <a:cxn ang="0">
                  <a:pos x="436" y="0"/>
                </a:cxn>
                <a:cxn ang="0">
                  <a:pos x="537" y="9"/>
                </a:cxn>
                <a:cxn ang="0">
                  <a:pos x="568" y="15"/>
                </a:cxn>
                <a:cxn ang="0">
                  <a:pos x="601" y="52"/>
                </a:cxn>
                <a:cxn ang="0">
                  <a:pos x="660" y="39"/>
                </a:cxn>
                <a:cxn ang="0">
                  <a:pos x="689" y="74"/>
                </a:cxn>
                <a:cxn ang="0">
                  <a:pos x="750" y="105"/>
                </a:cxn>
                <a:cxn ang="0">
                  <a:pos x="765" y="164"/>
                </a:cxn>
                <a:cxn ang="0">
                  <a:pos x="783" y="236"/>
                </a:cxn>
                <a:cxn ang="0">
                  <a:pos x="818" y="249"/>
                </a:cxn>
                <a:cxn ang="0">
                  <a:pos x="846" y="285"/>
                </a:cxn>
                <a:cxn ang="0">
                  <a:pos x="842" y="304"/>
                </a:cxn>
                <a:cxn ang="0">
                  <a:pos x="833" y="353"/>
                </a:cxn>
                <a:cxn ang="0">
                  <a:pos x="859" y="401"/>
                </a:cxn>
                <a:cxn ang="0">
                  <a:pos x="884" y="379"/>
                </a:cxn>
                <a:cxn ang="0">
                  <a:pos x="923" y="403"/>
                </a:cxn>
                <a:cxn ang="0">
                  <a:pos x="916" y="462"/>
                </a:cxn>
                <a:cxn ang="0">
                  <a:pos x="923" y="504"/>
                </a:cxn>
                <a:cxn ang="0">
                  <a:pos x="958" y="536"/>
                </a:cxn>
                <a:cxn ang="0">
                  <a:pos x="1026" y="550"/>
                </a:cxn>
                <a:cxn ang="0">
                  <a:pos x="1035" y="620"/>
                </a:cxn>
                <a:cxn ang="0">
                  <a:pos x="1015" y="657"/>
                </a:cxn>
                <a:cxn ang="0">
                  <a:pos x="982" y="648"/>
                </a:cxn>
                <a:cxn ang="0">
                  <a:pos x="833" y="655"/>
                </a:cxn>
                <a:cxn ang="0">
                  <a:pos x="776" y="646"/>
                </a:cxn>
                <a:cxn ang="0">
                  <a:pos x="667" y="664"/>
                </a:cxn>
                <a:cxn ang="0">
                  <a:pos x="623" y="639"/>
                </a:cxn>
                <a:cxn ang="0">
                  <a:pos x="601" y="609"/>
                </a:cxn>
                <a:cxn ang="0">
                  <a:pos x="631" y="569"/>
                </a:cxn>
                <a:cxn ang="0">
                  <a:pos x="627" y="547"/>
                </a:cxn>
                <a:cxn ang="0">
                  <a:pos x="583" y="539"/>
                </a:cxn>
                <a:cxn ang="0">
                  <a:pos x="529" y="523"/>
                </a:cxn>
                <a:cxn ang="0">
                  <a:pos x="482" y="501"/>
                </a:cxn>
                <a:cxn ang="0">
                  <a:pos x="393" y="484"/>
                </a:cxn>
                <a:cxn ang="0">
                  <a:pos x="355" y="495"/>
                </a:cxn>
                <a:cxn ang="0">
                  <a:pos x="301" y="501"/>
                </a:cxn>
                <a:cxn ang="0">
                  <a:pos x="257" y="517"/>
                </a:cxn>
                <a:cxn ang="0">
                  <a:pos x="200" y="532"/>
                </a:cxn>
                <a:cxn ang="0">
                  <a:pos x="147" y="519"/>
                </a:cxn>
                <a:cxn ang="0">
                  <a:pos x="106" y="506"/>
                </a:cxn>
                <a:cxn ang="0">
                  <a:pos x="44" y="499"/>
                </a:cxn>
                <a:cxn ang="0">
                  <a:pos x="11" y="488"/>
                </a:cxn>
                <a:cxn ang="0">
                  <a:pos x="11" y="394"/>
                </a:cxn>
                <a:cxn ang="0">
                  <a:pos x="38" y="364"/>
                </a:cxn>
                <a:cxn ang="0">
                  <a:pos x="18" y="317"/>
                </a:cxn>
              </a:cxnLst>
              <a:rect l="0" t="0" r="r" b="b"/>
              <a:pathLst>
                <a:path w="1039" h="664">
                  <a:moveTo>
                    <a:pt x="18" y="317"/>
                  </a:moveTo>
                  <a:lnTo>
                    <a:pt x="27" y="280"/>
                  </a:lnTo>
                  <a:lnTo>
                    <a:pt x="33" y="267"/>
                  </a:lnTo>
                  <a:lnTo>
                    <a:pt x="38" y="254"/>
                  </a:lnTo>
                  <a:lnTo>
                    <a:pt x="42" y="241"/>
                  </a:lnTo>
                  <a:lnTo>
                    <a:pt x="45" y="223"/>
                  </a:lnTo>
                  <a:lnTo>
                    <a:pt x="31" y="217"/>
                  </a:lnTo>
                  <a:lnTo>
                    <a:pt x="60" y="219"/>
                  </a:lnTo>
                  <a:lnTo>
                    <a:pt x="66" y="203"/>
                  </a:lnTo>
                  <a:lnTo>
                    <a:pt x="68" y="186"/>
                  </a:lnTo>
                  <a:lnTo>
                    <a:pt x="68" y="179"/>
                  </a:lnTo>
                  <a:lnTo>
                    <a:pt x="68" y="171"/>
                  </a:lnTo>
                  <a:lnTo>
                    <a:pt x="66" y="164"/>
                  </a:lnTo>
                  <a:lnTo>
                    <a:pt x="62" y="157"/>
                  </a:lnTo>
                  <a:lnTo>
                    <a:pt x="62" y="140"/>
                  </a:lnTo>
                  <a:lnTo>
                    <a:pt x="64" y="123"/>
                  </a:lnTo>
                  <a:lnTo>
                    <a:pt x="93" y="118"/>
                  </a:lnTo>
                  <a:lnTo>
                    <a:pt x="115" y="105"/>
                  </a:lnTo>
                  <a:lnTo>
                    <a:pt x="128" y="120"/>
                  </a:lnTo>
                  <a:lnTo>
                    <a:pt x="134" y="135"/>
                  </a:lnTo>
                  <a:lnTo>
                    <a:pt x="161" y="138"/>
                  </a:lnTo>
                  <a:lnTo>
                    <a:pt x="167" y="122"/>
                  </a:lnTo>
                  <a:lnTo>
                    <a:pt x="191" y="122"/>
                  </a:lnTo>
                  <a:lnTo>
                    <a:pt x="220" y="118"/>
                  </a:lnTo>
                  <a:lnTo>
                    <a:pt x="233" y="90"/>
                  </a:lnTo>
                  <a:lnTo>
                    <a:pt x="241" y="68"/>
                  </a:lnTo>
                  <a:lnTo>
                    <a:pt x="252" y="39"/>
                  </a:lnTo>
                  <a:lnTo>
                    <a:pt x="239" y="30"/>
                  </a:lnTo>
                  <a:lnTo>
                    <a:pt x="303" y="28"/>
                  </a:lnTo>
                  <a:lnTo>
                    <a:pt x="321" y="39"/>
                  </a:lnTo>
                  <a:lnTo>
                    <a:pt x="338" y="33"/>
                  </a:lnTo>
                  <a:lnTo>
                    <a:pt x="366" y="28"/>
                  </a:lnTo>
                  <a:lnTo>
                    <a:pt x="379" y="2"/>
                  </a:lnTo>
                  <a:lnTo>
                    <a:pt x="436" y="0"/>
                  </a:lnTo>
                  <a:lnTo>
                    <a:pt x="448" y="9"/>
                  </a:lnTo>
                  <a:lnTo>
                    <a:pt x="537" y="9"/>
                  </a:lnTo>
                  <a:lnTo>
                    <a:pt x="544" y="19"/>
                  </a:lnTo>
                  <a:lnTo>
                    <a:pt x="568" y="15"/>
                  </a:lnTo>
                  <a:lnTo>
                    <a:pt x="568" y="39"/>
                  </a:lnTo>
                  <a:lnTo>
                    <a:pt x="601" y="52"/>
                  </a:lnTo>
                  <a:lnTo>
                    <a:pt x="614" y="35"/>
                  </a:lnTo>
                  <a:lnTo>
                    <a:pt x="660" y="39"/>
                  </a:lnTo>
                  <a:lnTo>
                    <a:pt x="678" y="50"/>
                  </a:lnTo>
                  <a:lnTo>
                    <a:pt x="689" y="74"/>
                  </a:lnTo>
                  <a:lnTo>
                    <a:pt x="741" y="76"/>
                  </a:lnTo>
                  <a:lnTo>
                    <a:pt x="750" y="105"/>
                  </a:lnTo>
                  <a:lnTo>
                    <a:pt x="754" y="127"/>
                  </a:lnTo>
                  <a:lnTo>
                    <a:pt x="765" y="164"/>
                  </a:lnTo>
                  <a:lnTo>
                    <a:pt x="781" y="179"/>
                  </a:lnTo>
                  <a:lnTo>
                    <a:pt x="783" y="236"/>
                  </a:lnTo>
                  <a:lnTo>
                    <a:pt x="807" y="238"/>
                  </a:lnTo>
                  <a:lnTo>
                    <a:pt x="818" y="249"/>
                  </a:lnTo>
                  <a:lnTo>
                    <a:pt x="844" y="263"/>
                  </a:lnTo>
                  <a:lnTo>
                    <a:pt x="846" y="285"/>
                  </a:lnTo>
                  <a:lnTo>
                    <a:pt x="838" y="287"/>
                  </a:lnTo>
                  <a:lnTo>
                    <a:pt x="842" y="304"/>
                  </a:lnTo>
                  <a:lnTo>
                    <a:pt x="848" y="326"/>
                  </a:lnTo>
                  <a:lnTo>
                    <a:pt x="833" y="353"/>
                  </a:lnTo>
                  <a:lnTo>
                    <a:pt x="853" y="372"/>
                  </a:lnTo>
                  <a:lnTo>
                    <a:pt x="859" y="401"/>
                  </a:lnTo>
                  <a:lnTo>
                    <a:pt x="894" y="396"/>
                  </a:lnTo>
                  <a:lnTo>
                    <a:pt x="884" y="379"/>
                  </a:lnTo>
                  <a:lnTo>
                    <a:pt x="908" y="383"/>
                  </a:lnTo>
                  <a:lnTo>
                    <a:pt x="923" y="403"/>
                  </a:lnTo>
                  <a:lnTo>
                    <a:pt x="919" y="455"/>
                  </a:lnTo>
                  <a:lnTo>
                    <a:pt x="916" y="462"/>
                  </a:lnTo>
                  <a:lnTo>
                    <a:pt x="907" y="490"/>
                  </a:lnTo>
                  <a:lnTo>
                    <a:pt x="923" y="504"/>
                  </a:lnTo>
                  <a:lnTo>
                    <a:pt x="954" y="508"/>
                  </a:lnTo>
                  <a:lnTo>
                    <a:pt x="958" y="536"/>
                  </a:lnTo>
                  <a:lnTo>
                    <a:pt x="989" y="537"/>
                  </a:lnTo>
                  <a:lnTo>
                    <a:pt x="1026" y="550"/>
                  </a:lnTo>
                  <a:lnTo>
                    <a:pt x="1039" y="565"/>
                  </a:lnTo>
                  <a:lnTo>
                    <a:pt x="1035" y="620"/>
                  </a:lnTo>
                  <a:lnTo>
                    <a:pt x="1026" y="637"/>
                  </a:lnTo>
                  <a:lnTo>
                    <a:pt x="1015" y="657"/>
                  </a:lnTo>
                  <a:lnTo>
                    <a:pt x="991" y="657"/>
                  </a:lnTo>
                  <a:lnTo>
                    <a:pt x="982" y="648"/>
                  </a:lnTo>
                  <a:lnTo>
                    <a:pt x="833" y="646"/>
                  </a:lnTo>
                  <a:lnTo>
                    <a:pt x="833" y="655"/>
                  </a:lnTo>
                  <a:lnTo>
                    <a:pt x="781" y="657"/>
                  </a:lnTo>
                  <a:lnTo>
                    <a:pt x="776" y="646"/>
                  </a:lnTo>
                  <a:lnTo>
                    <a:pt x="669" y="646"/>
                  </a:lnTo>
                  <a:lnTo>
                    <a:pt x="667" y="664"/>
                  </a:lnTo>
                  <a:lnTo>
                    <a:pt x="634" y="661"/>
                  </a:lnTo>
                  <a:lnTo>
                    <a:pt x="623" y="639"/>
                  </a:lnTo>
                  <a:lnTo>
                    <a:pt x="597" y="642"/>
                  </a:lnTo>
                  <a:lnTo>
                    <a:pt x="601" y="609"/>
                  </a:lnTo>
                  <a:lnTo>
                    <a:pt x="618" y="580"/>
                  </a:lnTo>
                  <a:lnTo>
                    <a:pt x="631" y="569"/>
                  </a:lnTo>
                  <a:lnTo>
                    <a:pt x="647" y="552"/>
                  </a:lnTo>
                  <a:lnTo>
                    <a:pt x="627" y="547"/>
                  </a:lnTo>
                  <a:lnTo>
                    <a:pt x="607" y="539"/>
                  </a:lnTo>
                  <a:lnTo>
                    <a:pt x="583" y="539"/>
                  </a:lnTo>
                  <a:lnTo>
                    <a:pt x="546" y="539"/>
                  </a:lnTo>
                  <a:lnTo>
                    <a:pt x="529" y="523"/>
                  </a:lnTo>
                  <a:lnTo>
                    <a:pt x="511" y="517"/>
                  </a:lnTo>
                  <a:lnTo>
                    <a:pt x="482" y="501"/>
                  </a:lnTo>
                  <a:lnTo>
                    <a:pt x="461" y="486"/>
                  </a:lnTo>
                  <a:lnTo>
                    <a:pt x="393" y="484"/>
                  </a:lnTo>
                  <a:lnTo>
                    <a:pt x="391" y="499"/>
                  </a:lnTo>
                  <a:lnTo>
                    <a:pt x="355" y="495"/>
                  </a:lnTo>
                  <a:lnTo>
                    <a:pt x="342" y="508"/>
                  </a:lnTo>
                  <a:lnTo>
                    <a:pt x="301" y="501"/>
                  </a:lnTo>
                  <a:lnTo>
                    <a:pt x="294" y="519"/>
                  </a:lnTo>
                  <a:lnTo>
                    <a:pt x="257" y="517"/>
                  </a:lnTo>
                  <a:lnTo>
                    <a:pt x="244" y="530"/>
                  </a:lnTo>
                  <a:lnTo>
                    <a:pt x="200" y="532"/>
                  </a:lnTo>
                  <a:lnTo>
                    <a:pt x="167" y="528"/>
                  </a:lnTo>
                  <a:lnTo>
                    <a:pt x="147" y="519"/>
                  </a:lnTo>
                  <a:lnTo>
                    <a:pt x="108" y="517"/>
                  </a:lnTo>
                  <a:lnTo>
                    <a:pt x="106" y="506"/>
                  </a:lnTo>
                  <a:lnTo>
                    <a:pt x="73" y="502"/>
                  </a:lnTo>
                  <a:lnTo>
                    <a:pt x="44" y="499"/>
                  </a:lnTo>
                  <a:lnTo>
                    <a:pt x="0" y="497"/>
                  </a:lnTo>
                  <a:lnTo>
                    <a:pt x="11" y="488"/>
                  </a:lnTo>
                  <a:lnTo>
                    <a:pt x="12" y="442"/>
                  </a:lnTo>
                  <a:lnTo>
                    <a:pt x="11" y="394"/>
                  </a:lnTo>
                  <a:lnTo>
                    <a:pt x="25" y="388"/>
                  </a:lnTo>
                  <a:lnTo>
                    <a:pt x="38" y="364"/>
                  </a:lnTo>
                  <a:lnTo>
                    <a:pt x="31" y="331"/>
                  </a:lnTo>
                  <a:lnTo>
                    <a:pt x="18" y="317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3990" y="3373"/>
              <a:ext cx="974" cy="664"/>
            </a:xfrm>
            <a:custGeom>
              <a:avLst/>
              <a:gdLst/>
              <a:ahLst/>
              <a:cxnLst>
                <a:cxn ang="0">
                  <a:pos x="109" y="503"/>
                </a:cxn>
                <a:cxn ang="0">
                  <a:pos x="85" y="416"/>
                </a:cxn>
                <a:cxn ang="0">
                  <a:pos x="83" y="370"/>
                </a:cxn>
                <a:cxn ang="0">
                  <a:pos x="66" y="252"/>
                </a:cxn>
                <a:cxn ang="0">
                  <a:pos x="50" y="153"/>
                </a:cxn>
                <a:cxn ang="0">
                  <a:pos x="7" y="96"/>
                </a:cxn>
                <a:cxn ang="0">
                  <a:pos x="18" y="57"/>
                </a:cxn>
                <a:cxn ang="0">
                  <a:pos x="88" y="26"/>
                </a:cxn>
                <a:cxn ang="0">
                  <a:pos x="206" y="20"/>
                </a:cxn>
                <a:cxn ang="0">
                  <a:pos x="280" y="37"/>
                </a:cxn>
                <a:cxn ang="0">
                  <a:pos x="377" y="46"/>
                </a:cxn>
                <a:cxn ang="0">
                  <a:pos x="434" y="19"/>
                </a:cxn>
                <a:cxn ang="0">
                  <a:pos x="524" y="17"/>
                </a:cxn>
                <a:cxn ang="0">
                  <a:pos x="615" y="19"/>
                </a:cxn>
                <a:cxn ang="0">
                  <a:pos x="679" y="55"/>
                </a:cxn>
                <a:cxn ang="0">
                  <a:pos x="760" y="63"/>
                </a:cxn>
                <a:cxn ang="0">
                  <a:pos x="751" y="98"/>
                </a:cxn>
                <a:cxn ang="0">
                  <a:pos x="756" y="155"/>
                </a:cxn>
                <a:cxn ang="0">
                  <a:pos x="802" y="164"/>
                </a:cxn>
                <a:cxn ang="0">
                  <a:pos x="949" y="179"/>
                </a:cxn>
                <a:cxn ang="0">
                  <a:pos x="938" y="219"/>
                </a:cxn>
                <a:cxn ang="0">
                  <a:pos x="918" y="285"/>
                </a:cxn>
                <a:cxn ang="0">
                  <a:pos x="937" y="331"/>
                </a:cxn>
                <a:cxn ang="0">
                  <a:pos x="907" y="350"/>
                </a:cxn>
                <a:cxn ang="0">
                  <a:pos x="857" y="376"/>
                </a:cxn>
                <a:cxn ang="0">
                  <a:pos x="832" y="418"/>
                </a:cxn>
                <a:cxn ang="0">
                  <a:pos x="832" y="458"/>
                </a:cxn>
                <a:cxn ang="0">
                  <a:pos x="830" y="536"/>
                </a:cxn>
                <a:cxn ang="0">
                  <a:pos x="799" y="548"/>
                </a:cxn>
                <a:cxn ang="0">
                  <a:pos x="791" y="578"/>
                </a:cxn>
                <a:cxn ang="0">
                  <a:pos x="815" y="652"/>
                </a:cxn>
                <a:cxn ang="0">
                  <a:pos x="673" y="617"/>
                </a:cxn>
                <a:cxn ang="0">
                  <a:pos x="583" y="583"/>
                </a:cxn>
                <a:cxn ang="0">
                  <a:pos x="530" y="530"/>
                </a:cxn>
                <a:cxn ang="0">
                  <a:pos x="427" y="490"/>
                </a:cxn>
                <a:cxn ang="0">
                  <a:pos x="392" y="543"/>
                </a:cxn>
                <a:cxn ang="0">
                  <a:pos x="351" y="567"/>
                </a:cxn>
                <a:cxn ang="0">
                  <a:pos x="311" y="571"/>
                </a:cxn>
                <a:cxn ang="0">
                  <a:pos x="267" y="602"/>
                </a:cxn>
                <a:cxn ang="0">
                  <a:pos x="221" y="631"/>
                </a:cxn>
                <a:cxn ang="0">
                  <a:pos x="201" y="683"/>
                </a:cxn>
                <a:cxn ang="0">
                  <a:pos x="171" y="648"/>
                </a:cxn>
                <a:cxn ang="0">
                  <a:pos x="164" y="648"/>
                </a:cxn>
                <a:cxn ang="0">
                  <a:pos x="160" y="664"/>
                </a:cxn>
                <a:cxn ang="0">
                  <a:pos x="121" y="668"/>
                </a:cxn>
                <a:cxn ang="0">
                  <a:pos x="83" y="622"/>
                </a:cxn>
              </a:cxnLst>
              <a:rect l="0" t="0" r="r" b="b"/>
              <a:pathLst>
                <a:path w="949" h="683">
                  <a:moveTo>
                    <a:pt x="88" y="580"/>
                  </a:moveTo>
                  <a:lnTo>
                    <a:pt x="105" y="536"/>
                  </a:lnTo>
                  <a:lnTo>
                    <a:pt x="109" y="503"/>
                  </a:lnTo>
                  <a:lnTo>
                    <a:pt x="63" y="469"/>
                  </a:lnTo>
                  <a:lnTo>
                    <a:pt x="70" y="431"/>
                  </a:lnTo>
                  <a:lnTo>
                    <a:pt x="85" y="416"/>
                  </a:lnTo>
                  <a:lnTo>
                    <a:pt x="99" y="414"/>
                  </a:lnTo>
                  <a:lnTo>
                    <a:pt x="105" y="381"/>
                  </a:lnTo>
                  <a:lnTo>
                    <a:pt x="83" y="370"/>
                  </a:lnTo>
                  <a:lnTo>
                    <a:pt x="75" y="333"/>
                  </a:lnTo>
                  <a:lnTo>
                    <a:pt x="88" y="269"/>
                  </a:lnTo>
                  <a:lnTo>
                    <a:pt x="66" y="252"/>
                  </a:lnTo>
                  <a:lnTo>
                    <a:pt x="41" y="232"/>
                  </a:lnTo>
                  <a:lnTo>
                    <a:pt x="44" y="177"/>
                  </a:lnTo>
                  <a:lnTo>
                    <a:pt x="50" y="153"/>
                  </a:lnTo>
                  <a:lnTo>
                    <a:pt x="29" y="140"/>
                  </a:lnTo>
                  <a:lnTo>
                    <a:pt x="0" y="122"/>
                  </a:lnTo>
                  <a:lnTo>
                    <a:pt x="7" y="96"/>
                  </a:lnTo>
                  <a:lnTo>
                    <a:pt x="24" y="79"/>
                  </a:lnTo>
                  <a:lnTo>
                    <a:pt x="28" y="63"/>
                  </a:lnTo>
                  <a:lnTo>
                    <a:pt x="18" y="57"/>
                  </a:lnTo>
                  <a:lnTo>
                    <a:pt x="17" y="39"/>
                  </a:lnTo>
                  <a:lnTo>
                    <a:pt x="44" y="41"/>
                  </a:lnTo>
                  <a:lnTo>
                    <a:pt x="88" y="26"/>
                  </a:lnTo>
                  <a:lnTo>
                    <a:pt x="133" y="13"/>
                  </a:lnTo>
                  <a:lnTo>
                    <a:pt x="177" y="17"/>
                  </a:lnTo>
                  <a:lnTo>
                    <a:pt x="206" y="20"/>
                  </a:lnTo>
                  <a:lnTo>
                    <a:pt x="239" y="24"/>
                  </a:lnTo>
                  <a:lnTo>
                    <a:pt x="241" y="35"/>
                  </a:lnTo>
                  <a:lnTo>
                    <a:pt x="280" y="37"/>
                  </a:lnTo>
                  <a:lnTo>
                    <a:pt x="302" y="46"/>
                  </a:lnTo>
                  <a:lnTo>
                    <a:pt x="333" y="50"/>
                  </a:lnTo>
                  <a:lnTo>
                    <a:pt x="377" y="46"/>
                  </a:lnTo>
                  <a:lnTo>
                    <a:pt x="390" y="35"/>
                  </a:lnTo>
                  <a:lnTo>
                    <a:pt x="427" y="37"/>
                  </a:lnTo>
                  <a:lnTo>
                    <a:pt x="434" y="19"/>
                  </a:lnTo>
                  <a:lnTo>
                    <a:pt x="475" y="26"/>
                  </a:lnTo>
                  <a:lnTo>
                    <a:pt x="488" y="13"/>
                  </a:lnTo>
                  <a:lnTo>
                    <a:pt x="524" y="17"/>
                  </a:lnTo>
                  <a:lnTo>
                    <a:pt x="526" y="0"/>
                  </a:lnTo>
                  <a:lnTo>
                    <a:pt x="594" y="4"/>
                  </a:lnTo>
                  <a:lnTo>
                    <a:pt x="615" y="19"/>
                  </a:lnTo>
                  <a:lnTo>
                    <a:pt x="644" y="33"/>
                  </a:lnTo>
                  <a:lnTo>
                    <a:pt x="662" y="41"/>
                  </a:lnTo>
                  <a:lnTo>
                    <a:pt x="679" y="55"/>
                  </a:lnTo>
                  <a:lnTo>
                    <a:pt x="718" y="57"/>
                  </a:lnTo>
                  <a:lnTo>
                    <a:pt x="740" y="57"/>
                  </a:lnTo>
                  <a:lnTo>
                    <a:pt x="760" y="63"/>
                  </a:lnTo>
                  <a:lnTo>
                    <a:pt x="780" y="68"/>
                  </a:lnTo>
                  <a:lnTo>
                    <a:pt x="764" y="87"/>
                  </a:lnTo>
                  <a:lnTo>
                    <a:pt x="751" y="98"/>
                  </a:lnTo>
                  <a:lnTo>
                    <a:pt x="736" y="127"/>
                  </a:lnTo>
                  <a:lnTo>
                    <a:pt x="730" y="160"/>
                  </a:lnTo>
                  <a:lnTo>
                    <a:pt x="756" y="155"/>
                  </a:lnTo>
                  <a:lnTo>
                    <a:pt x="767" y="179"/>
                  </a:lnTo>
                  <a:lnTo>
                    <a:pt x="800" y="182"/>
                  </a:lnTo>
                  <a:lnTo>
                    <a:pt x="802" y="164"/>
                  </a:lnTo>
                  <a:lnTo>
                    <a:pt x="909" y="164"/>
                  </a:lnTo>
                  <a:lnTo>
                    <a:pt x="914" y="175"/>
                  </a:lnTo>
                  <a:lnTo>
                    <a:pt x="949" y="179"/>
                  </a:lnTo>
                  <a:lnTo>
                    <a:pt x="948" y="201"/>
                  </a:lnTo>
                  <a:lnTo>
                    <a:pt x="949" y="217"/>
                  </a:lnTo>
                  <a:lnTo>
                    <a:pt x="938" y="219"/>
                  </a:lnTo>
                  <a:lnTo>
                    <a:pt x="937" y="225"/>
                  </a:lnTo>
                  <a:lnTo>
                    <a:pt x="914" y="232"/>
                  </a:lnTo>
                  <a:lnTo>
                    <a:pt x="918" y="285"/>
                  </a:lnTo>
                  <a:lnTo>
                    <a:pt x="946" y="300"/>
                  </a:lnTo>
                  <a:lnTo>
                    <a:pt x="948" y="333"/>
                  </a:lnTo>
                  <a:lnTo>
                    <a:pt x="937" y="331"/>
                  </a:lnTo>
                  <a:lnTo>
                    <a:pt x="935" y="365"/>
                  </a:lnTo>
                  <a:lnTo>
                    <a:pt x="911" y="361"/>
                  </a:lnTo>
                  <a:lnTo>
                    <a:pt x="907" y="350"/>
                  </a:lnTo>
                  <a:lnTo>
                    <a:pt x="894" y="359"/>
                  </a:lnTo>
                  <a:lnTo>
                    <a:pt x="868" y="363"/>
                  </a:lnTo>
                  <a:lnTo>
                    <a:pt x="857" y="376"/>
                  </a:lnTo>
                  <a:lnTo>
                    <a:pt x="846" y="390"/>
                  </a:lnTo>
                  <a:lnTo>
                    <a:pt x="837" y="403"/>
                  </a:lnTo>
                  <a:lnTo>
                    <a:pt x="832" y="418"/>
                  </a:lnTo>
                  <a:lnTo>
                    <a:pt x="828" y="431"/>
                  </a:lnTo>
                  <a:lnTo>
                    <a:pt x="828" y="445"/>
                  </a:lnTo>
                  <a:lnTo>
                    <a:pt x="832" y="458"/>
                  </a:lnTo>
                  <a:lnTo>
                    <a:pt x="839" y="471"/>
                  </a:lnTo>
                  <a:lnTo>
                    <a:pt x="845" y="534"/>
                  </a:lnTo>
                  <a:lnTo>
                    <a:pt x="830" y="536"/>
                  </a:lnTo>
                  <a:lnTo>
                    <a:pt x="819" y="537"/>
                  </a:lnTo>
                  <a:lnTo>
                    <a:pt x="808" y="543"/>
                  </a:lnTo>
                  <a:lnTo>
                    <a:pt x="799" y="548"/>
                  </a:lnTo>
                  <a:lnTo>
                    <a:pt x="793" y="556"/>
                  </a:lnTo>
                  <a:lnTo>
                    <a:pt x="791" y="567"/>
                  </a:lnTo>
                  <a:lnTo>
                    <a:pt x="791" y="578"/>
                  </a:lnTo>
                  <a:lnTo>
                    <a:pt x="795" y="593"/>
                  </a:lnTo>
                  <a:lnTo>
                    <a:pt x="810" y="626"/>
                  </a:lnTo>
                  <a:lnTo>
                    <a:pt x="815" y="652"/>
                  </a:lnTo>
                  <a:lnTo>
                    <a:pt x="797" y="653"/>
                  </a:lnTo>
                  <a:lnTo>
                    <a:pt x="745" y="613"/>
                  </a:lnTo>
                  <a:lnTo>
                    <a:pt x="673" y="617"/>
                  </a:lnTo>
                  <a:lnTo>
                    <a:pt x="666" y="607"/>
                  </a:lnTo>
                  <a:lnTo>
                    <a:pt x="594" y="602"/>
                  </a:lnTo>
                  <a:lnTo>
                    <a:pt x="583" y="583"/>
                  </a:lnTo>
                  <a:lnTo>
                    <a:pt x="570" y="569"/>
                  </a:lnTo>
                  <a:lnTo>
                    <a:pt x="545" y="560"/>
                  </a:lnTo>
                  <a:lnTo>
                    <a:pt x="530" y="530"/>
                  </a:lnTo>
                  <a:lnTo>
                    <a:pt x="478" y="536"/>
                  </a:lnTo>
                  <a:lnTo>
                    <a:pt x="449" y="491"/>
                  </a:lnTo>
                  <a:lnTo>
                    <a:pt x="427" y="490"/>
                  </a:lnTo>
                  <a:lnTo>
                    <a:pt x="414" y="523"/>
                  </a:lnTo>
                  <a:lnTo>
                    <a:pt x="394" y="523"/>
                  </a:lnTo>
                  <a:lnTo>
                    <a:pt x="392" y="543"/>
                  </a:lnTo>
                  <a:lnTo>
                    <a:pt x="383" y="552"/>
                  </a:lnTo>
                  <a:lnTo>
                    <a:pt x="381" y="571"/>
                  </a:lnTo>
                  <a:lnTo>
                    <a:pt x="351" y="567"/>
                  </a:lnTo>
                  <a:lnTo>
                    <a:pt x="353" y="580"/>
                  </a:lnTo>
                  <a:lnTo>
                    <a:pt x="316" y="583"/>
                  </a:lnTo>
                  <a:lnTo>
                    <a:pt x="311" y="571"/>
                  </a:lnTo>
                  <a:lnTo>
                    <a:pt x="287" y="565"/>
                  </a:lnTo>
                  <a:lnTo>
                    <a:pt x="278" y="578"/>
                  </a:lnTo>
                  <a:lnTo>
                    <a:pt x="267" y="602"/>
                  </a:lnTo>
                  <a:lnTo>
                    <a:pt x="245" y="598"/>
                  </a:lnTo>
                  <a:lnTo>
                    <a:pt x="237" y="633"/>
                  </a:lnTo>
                  <a:lnTo>
                    <a:pt x="221" y="631"/>
                  </a:lnTo>
                  <a:lnTo>
                    <a:pt x="204" y="653"/>
                  </a:lnTo>
                  <a:lnTo>
                    <a:pt x="212" y="681"/>
                  </a:lnTo>
                  <a:lnTo>
                    <a:pt x="201" y="683"/>
                  </a:lnTo>
                  <a:lnTo>
                    <a:pt x="188" y="672"/>
                  </a:lnTo>
                  <a:lnTo>
                    <a:pt x="175" y="652"/>
                  </a:lnTo>
                  <a:lnTo>
                    <a:pt x="171" y="648"/>
                  </a:lnTo>
                  <a:lnTo>
                    <a:pt x="169" y="646"/>
                  </a:lnTo>
                  <a:lnTo>
                    <a:pt x="166" y="646"/>
                  </a:lnTo>
                  <a:lnTo>
                    <a:pt x="164" y="648"/>
                  </a:lnTo>
                  <a:lnTo>
                    <a:pt x="162" y="650"/>
                  </a:lnTo>
                  <a:lnTo>
                    <a:pt x="160" y="655"/>
                  </a:lnTo>
                  <a:lnTo>
                    <a:pt x="160" y="664"/>
                  </a:lnTo>
                  <a:lnTo>
                    <a:pt x="158" y="675"/>
                  </a:lnTo>
                  <a:lnTo>
                    <a:pt x="120" y="679"/>
                  </a:lnTo>
                  <a:lnTo>
                    <a:pt x="121" y="668"/>
                  </a:lnTo>
                  <a:lnTo>
                    <a:pt x="98" y="663"/>
                  </a:lnTo>
                  <a:lnTo>
                    <a:pt x="98" y="628"/>
                  </a:lnTo>
                  <a:lnTo>
                    <a:pt x="83" y="622"/>
                  </a:lnTo>
                  <a:lnTo>
                    <a:pt x="88" y="58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178" y="1673"/>
              <a:ext cx="870" cy="649"/>
            </a:xfrm>
            <a:custGeom>
              <a:avLst/>
              <a:gdLst/>
              <a:ahLst/>
              <a:cxnLst>
                <a:cxn ang="0">
                  <a:pos x="425" y="25"/>
                </a:cxn>
                <a:cxn ang="0">
                  <a:pos x="471" y="7"/>
                </a:cxn>
                <a:cxn ang="0">
                  <a:pos x="497" y="9"/>
                </a:cxn>
                <a:cxn ang="0">
                  <a:pos x="525" y="35"/>
                </a:cxn>
                <a:cxn ang="0">
                  <a:pos x="515" y="84"/>
                </a:cxn>
                <a:cxn ang="0">
                  <a:pos x="523" y="116"/>
                </a:cxn>
                <a:cxn ang="0">
                  <a:pos x="582" y="145"/>
                </a:cxn>
                <a:cxn ang="0">
                  <a:pos x="675" y="178"/>
                </a:cxn>
                <a:cxn ang="0">
                  <a:pos x="720" y="165"/>
                </a:cxn>
                <a:cxn ang="0">
                  <a:pos x="729" y="204"/>
                </a:cxn>
                <a:cxn ang="0">
                  <a:pos x="740" y="224"/>
                </a:cxn>
                <a:cxn ang="0">
                  <a:pos x="736" y="242"/>
                </a:cxn>
                <a:cxn ang="0">
                  <a:pos x="743" y="255"/>
                </a:cxn>
                <a:cxn ang="0">
                  <a:pos x="771" y="279"/>
                </a:cxn>
                <a:cxn ang="0">
                  <a:pos x="802" y="338"/>
                </a:cxn>
                <a:cxn ang="0">
                  <a:pos x="830" y="390"/>
                </a:cxn>
                <a:cxn ang="0">
                  <a:pos x="834" y="428"/>
                </a:cxn>
                <a:cxn ang="0">
                  <a:pos x="824" y="439"/>
                </a:cxn>
                <a:cxn ang="0">
                  <a:pos x="797" y="410"/>
                </a:cxn>
                <a:cxn ang="0">
                  <a:pos x="742" y="393"/>
                </a:cxn>
                <a:cxn ang="0">
                  <a:pos x="725" y="428"/>
                </a:cxn>
                <a:cxn ang="0">
                  <a:pos x="696" y="426"/>
                </a:cxn>
                <a:cxn ang="0">
                  <a:pos x="666" y="428"/>
                </a:cxn>
                <a:cxn ang="0">
                  <a:pos x="642" y="436"/>
                </a:cxn>
                <a:cxn ang="0">
                  <a:pos x="598" y="452"/>
                </a:cxn>
                <a:cxn ang="0">
                  <a:pos x="559" y="515"/>
                </a:cxn>
                <a:cxn ang="0">
                  <a:pos x="543" y="575"/>
                </a:cxn>
                <a:cxn ang="0">
                  <a:pos x="525" y="651"/>
                </a:cxn>
                <a:cxn ang="0">
                  <a:pos x="449" y="667"/>
                </a:cxn>
                <a:cxn ang="0">
                  <a:pos x="387" y="649"/>
                </a:cxn>
                <a:cxn ang="0">
                  <a:pos x="364" y="609"/>
                </a:cxn>
                <a:cxn ang="0">
                  <a:pos x="381" y="581"/>
                </a:cxn>
                <a:cxn ang="0">
                  <a:pos x="359" y="557"/>
                </a:cxn>
                <a:cxn ang="0">
                  <a:pos x="339" y="504"/>
                </a:cxn>
                <a:cxn ang="0">
                  <a:pos x="342" y="454"/>
                </a:cxn>
                <a:cxn ang="0">
                  <a:pos x="339" y="417"/>
                </a:cxn>
                <a:cxn ang="0">
                  <a:pos x="331" y="391"/>
                </a:cxn>
                <a:cxn ang="0">
                  <a:pos x="320" y="375"/>
                </a:cxn>
                <a:cxn ang="0">
                  <a:pos x="295" y="351"/>
                </a:cxn>
                <a:cxn ang="0">
                  <a:pos x="283" y="340"/>
                </a:cxn>
                <a:cxn ang="0">
                  <a:pos x="276" y="327"/>
                </a:cxn>
                <a:cxn ang="0">
                  <a:pos x="226" y="338"/>
                </a:cxn>
                <a:cxn ang="0">
                  <a:pos x="186" y="329"/>
                </a:cxn>
                <a:cxn ang="0">
                  <a:pos x="149" y="340"/>
                </a:cxn>
                <a:cxn ang="0">
                  <a:pos x="133" y="338"/>
                </a:cxn>
                <a:cxn ang="0">
                  <a:pos x="87" y="323"/>
                </a:cxn>
                <a:cxn ang="0">
                  <a:pos x="48" y="288"/>
                </a:cxn>
                <a:cxn ang="0">
                  <a:pos x="15" y="277"/>
                </a:cxn>
                <a:cxn ang="0">
                  <a:pos x="11" y="233"/>
                </a:cxn>
                <a:cxn ang="0">
                  <a:pos x="55" y="242"/>
                </a:cxn>
                <a:cxn ang="0">
                  <a:pos x="87" y="246"/>
                </a:cxn>
                <a:cxn ang="0">
                  <a:pos x="160" y="252"/>
                </a:cxn>
                <a:cxn ang="0">
                  <a:pos x="199" y="244"/>
                </a:cxn>
                <a:cxn ang="0">
                  <a:pos x="237" y="231"/>
                </a:cxn>
                <a:cxn ang="0">
                  <a:pos x="296" y="253"/>
                </a:cxn>
                <a:cxn ang="0">
                  <a:pos x="313" y="220"/>
                </a:cxn>
                <a:cxn ang="0">
                  <a:pos x="335" y="200"/>
                </a:cxn>
                <a:cxn ang="0">
                  <a:pos x="320" y="184"/>
                </a:cxn>
                <a:cxn ang="0">
                  <a:pos x="359" y="162"/>
                </a:cxn>
                <a:cxn ang="0">
                  <a:pos x="350" y="106"/>
                </a:cxn>
                <a:cxn ang="0">
                  <a:pos x="425" y="92"/>
                </a:cxn>
                <a:cxn ang="0">
                  <a:pos x="421" y="68"/>
                </a:cxn>
              </a:cxnLst>
              <a:rect l="0" t="0" r="r" b="b"/>
              <a:pathLst>
                <a:path w="848" h="667">
                  <a:moveTo>
                    <a:pt x="423" y="49"/>
                  </a:moveTo>
                  <a:lnTo>
                    <a:pt x="425" y="25"/>
                  </a:lnTo>
                  <a:lnTo>
                    <a:pt x="438" y="7"/>
                  </a:lnTo>
                  <a:lnTo>
                    <a:pt x="471" y="7"/>
                  </a:lnTo>
                  <a:lnTo>
                    <a:pt x="491" y="0"/>
                  </a:lnTo>
                  <a:lnTo>
                    <a:pt x="497" y="9"/>
                  </a:lnTo>
                  <a:lnTo>
                    <a:pt x="517" y="11"/>
                  </a:lnTo>
                  <a:lnTo>
                    <a:pt x="525" y="35"/>
                  </a:lnTo>
                  <a:lnTo>
                    <a:pt x="515" y="51"/>
                  </a:lnTo>
                  <a:lnTo>
                    <a:pt x="515" y="84"/>
                  </a:lnTo>
                  <a:lnTo>
                    <a:pt x="530" y="92"/>
                  </a:lnTo>
                  <a:lnTo>
                    <a:pt x="523" y="116"/>
                  </a:lnTo>
                  <a:lnTo>
                    <a:pt x="548" y="132"/>
                  </a:lnTo>
                  <a:lnTo>
                    <a:pt x="582" y="145"/>
                  </a:lnTo>
                  <a:lnTo>
                    <a:pt x="663" y="149"/>
                  </a:lnTo>
                  <a:lnTo>
                    <a:pt x="675" y="178"/>
                  </a:lnTo>
                  <a:lnTo>
                    <a:pt x="714" y="178"/>
                  </a:lnTo>
                  <a:lnTo>
                    <a:pt x="720" y="165"/>
                  </a:lnTo>
                  <a:lnTo>
                    <a:pt x="731" y="167"/>
                  </a:lnTo>
                  <a:lnTo>
                    <a:pt x="729" y="204"/>
                  </a:lnTo>
                  <a:lnTo>
                    <a:pt x="738" y="209"/>
                  </a:lnTo>
                  <a:lnTo>
                    <a:pt x="740" y="224"/>
                  </a:lnTo>
                  <a:lnTo>
                    <a:pt x="736" y="233"/>
                  </a:lnTo>
                  <a:lnTo>
                    <a:pt x="736" y="242"/>
                  </a:lnTo>
                  <a:lnTo>
                    <a:pt x="738" y="250"/>
                  </a:lnTo>
                  <a:lnTo>
                    <a:pt x="743" y="255"/>
                  </a:lnTo>
                  <a:lnTo>
                    <a:pt x="755" y="266"/>
                  </a:lnTo>
                  <a:lnTo>
                    <a:pt x="771" y="279"/>
                  </a:lnTo>
                  <a:lnTo>
                    <a:pt x="793" y="296"/>
                  </a:lnTo>
                  <a:lnTo>
                    <a:pt x="802" y="338"/>
                  </a:lnTo>
                  <a:lnTo>
                    <a:pt x="819" y="377"/>
                  </a:lnTo>
                  <a:lnTo>
                    <a:pt x="830" y="390"/>
                  </a:lnTo>
                  <a:lnTo>
                    <a:pt x="848" y="414"/>
                  </a:lnTo>
                  <a:lnTo>
                    <a:pt x="834" y="428"/>
                  </a:lnTo>
                  <a:lnTo>
                    <a:pt x="823" y="430"/>
                  </a:lnTo>
                  <a:lnTo>
                    <a:pt x="824" y="439"/>
                  </a:lnTo>
                  <a:lnTo>
                    <a:pt x="802" y="436"/>
                  </a:lnTo>
                  <a:lnTo>
                    <a:pt x="797" y="410"/>
                  </a:lnTo>
                  <a:lnTo>
                    <a:pt x="766" y="391"/>
                  </a:lnTo>
                  <a:lnTo>
                    <a:pt x="742" y="393"/>
                  </a:lnTo>
                  <a:lnTo>
                    <a:pt x="749" y="430"/>
                  </a:lnTo>
                  <a:lnTo>
                    <a:pt x="725" y="428"/>
                  </a:lnTo>
                  <a:lnTo>
                    <a:pt x="710" y="437"/>
                  </a:lnTo>
                  <a:lnTo>
                    <a:pt x="696" y="426"/>
                  </a:lnTo>
                  <a:lnTo>
                    <a:pt x="681" y="426"/>
                  </a:lnTo>
                  <a:lnTo>
                    <a:pt x="666" y="428"/>
                  </a:lnTo>
                  <a:lnTo>
                    <a:pt x="653" y="430"/>
                  </a:lnTo>
                  <a:lnTo>
                    <a:pt x="642" y="436"/>
                  </a:lnTo>
                  <a:lnTo>
                    <a:pt x="620" y="443"/>
                  </a:lnTo>
                  <a:lnTo>
                    <a:pt x="598" y="452"/>
                  </a:lnTo>
                  <a:lnTo>
                    <a:pt x="559" y="487"/>
                  </a:lnTo>
                  <a:lnTo>
                    <a:pt x="559" y="515"/>
                  </a:lnTo>
                  <a:lnTo>
                    <a:pt x="556" y="546"/>
                  </a:lnTo>
                  <a:lnTo>
                    <a:pt x="543" y="575"/>
                  </a:lnTo>
                  <a:lnTo>
                    <a:pt x="525" y="618"/>
                  </a:lnTo>
                  <a:lnTo>
                    <a:pt x="525" y="651"/>
                  </a:lnTo>
                  <a:lnTo>
                    <a:pt x="488" y="651"/>
                  </a:lnTo>
                  <a:lnTo>
                    <a:pt x="449" y="667"/>
                  </a:lnTo>
                  <a:lnTo>
                    <a:pt x="409" y="658"/>
                  </a:lnTo>
                  <a:lnTo>
                    <a:pt x="387" y="649"/>
                  </a:lnTo>
                  <a:lnTo>
                    <a:pt x="366" y="640"/>
                  </a:lnTo>
                  <a:lnTo>
                    <a:pt x="364" y="609"/>
                  </a:lnTo>
                  <a:lnTo>
                    <a:pt x="387" y="601"/>
                  </a:lnTo>
                  <a:lnTo>
                    <a:pt x="381" y="581"/>
                  </a:lnTo>
                  <a:lnTo>
                    <a:pt x="361" y="574"/>
                  </a:lnTo>
                  <a:lnTo>
                    <a:pt x="359" y="557"/>
                  </a:lnTo>
                  <a:lnTo>
                    <a:pt x="361" y="522"/>
                  </a:lnTo>
                  <a:lnTo>
                    <a:pt x="339" y="504"/>
                  </a:lnTo>
                  <a:lnTo>
                    <a:pt x="341" y="478"/>
                  </a:lnTo>
                  <a:lnTo>
                    <a:pt x="342" y="454"/>
                  </a:lnTo>
                  <a:lnTo>
                    <a:pt x="341" y="434"/>
                  </a:lnTo>
                  <a:lnTo>
                    <a:pt x="339" y="417"/>
                  </a:lnTo>
                  <a:lnTo>
                    <a:pt x="335" y="404"/>
                  </a:lnTo>
                  <a:lnTo>
                    <a:pt x="331" y="391"/>
                  </a:lnTo>
                  <a:lnTo>
                    <a:pt x="326" y="382"/>
                  </a:lnTo>
                  <a:lnTo>
                    <a:pt x="320" y="375"/>
                  </a:lnTo>
                  <a:lnTo>
                    <a:pt x="307" y="362"/>
                  </a:lnTo>
                  <a:lnTo>
                    <a:pt x="295" y="351"/>
                  </a:lnTo>
                  <a:lnTo>
                    <a:pt x="289" y="345"/>
                  </a:lnTo>
                  <a:lnTo>
                    <a:pt x="283" y="340"/>
                  </a:lnTo>
                  <a:lnTo>
                    <a:pt x="280" y="334"/>
                  </a:lnTo>
                  <a:lnTo>
                    <a:pt x="276" y="327"/>
                  </a:lnTo>
                  <a:lnTo>
                    <a:pt x="237" y="327"/>
                  </a:lnTo>
                  <a:lnTo>
                    <a:pt x="226" y="338"/>
                  </a:lnTo>
                  <a:lnTo>
                    <a:pt x="206" y="333"/>
                  </a:lnTo>
                  <a:lnTo>
                    <a:pt x="186" y="329"/>
                  </a:lnTo>
                  <a:lnTo>
                    <a:pt x="180" y="342"/>
                  </a:lnTo>
                  <a:lnTo>
                    <a:pt x="149" y="340"/>
                  </a:lnTo>
                  <a:lnTo>
                    <a:pt x="144" y="355"/>
                  </a:lnTo>
                  <a:lnTo>
                    <a:pt x="133" y="338"/>
                  </a:lnTo>
                  <a:lnTo>
                    <a:pt x="107" y="342"/>
                  </a:lnTo>
                  <a:lnTo>
                    <a:pt x="87" y="323"/>
                  </a:lnTo>
                  <a:lnTo>
                    <a:pt x="70" y="299"/>
                  </a:lnTo>
                  <a:lnTo>
                    <a:pt x="48" y="288"/>
                  </a:lnTo>
                  <a:lnTo>
                    <a:pt x="26" y="285"/>
                  </a:lnTo>
                  <a:lnTo>
                    <a:pt x="15" y="277"/>
                  </a:lnTo>
                  <a:lnTo>
                    <a:pt x="0" y="253"/>
                  </a:lnTo>
                  <a:lnTo>
                    <a:pt x="11" y="233"/>
                  </a:lnTo>
                  <a:lnTo>
                    <a:pt x="44" y="228"/>
                  </a:lnTo>
                  <a:lnTo>
                    <a:pt x="55" y="242"/>
                  </a:lnTo>
                  <a:lnTo>
                    <a:pt x="81" y="242"/>
                  </a:lnTo>
                  <a:lnTo>
                    <a:pt x="87" y="246"/>
                  </a:lnTo>
                  <a:lnTo>
                    <a:pt x="92" y="250"/>
                  </a:lnTo>
                  <a:lnTo>
                    <a:pt x="160" y="252"/>
                  </a:lnTo>
                  <a:lnTo>
                    <a:pt x="164" y="239"/>
                  </a:lnTo>
                  <a:lnTo>
                    <a:pt x="199" y="244"/>
                  </a:lnTo>
                  <a:lnTo>
                    <a:pt x="201" y="228"/>
                  </a:lnTo>
                  <a:lnTo>
                    <a:pt x="237" y="231"/>
                  </a:lnTo>
                  <a:lnTo>
                    <a:pt x="250" y="244"/>
                  </a:lnTo>
                  <a:lnTo>
                    <a:pt x="296" y="253"/>
                  </a:lnTo>
                  <a:lnTo>
                    <a:pt x="296" y="231"/>
                  </a:lnTo>
                  <a:lnTo>
                    <a:pt x="313" y="220"/>
                  </a:lnTo>
                  <a:lnTo>
                    <a:pt x="313" y="202"/>
                  </a:lnTo>
                  <a:lnTo>
                    <a:pt x="335" y="200"/>
                  </a:lnTo>
                  <a:lnTo>
                    <a:pt x="326" y="187"/>
                  </a:lnTo>
                  <a:lnTo>
                    <a:pt x="320" y="184"/>
                  </a:lnTo>
                  <a:lnTo>
                    <a:pt x="322" y="165"/>
                  </a:lnTo>
                  <a:lnTo>
                    <a:pt x="359" y="162"/>
                  </a:lnTo>
                  <a:lnTo>
                    <a:pt x="359" y="134"/>
                  </a:lnTo>
                  <a:lnTo>
                    <a:pt x="350" y="106"/>
                  </a:lnTo>
                  <a:lnTo>
                    <a:pt x="396" y="114"/>
                  </a:lnTo>
                  <a:lnTo>
                    <a:pt x="425" y="92"/>
                  </a:lnTo>
                  <a:lnTo>
                    <a:pt x="438" y="79"/>
                  </a:lnTo>
                  <a:lnTo>
                    <a:pt x="421" y="68"/>
                  </a:lnTo>
                  <a:lnTo>
                    <a:pt x="423" y="49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1174" y="1808"/>
              <a:ext cx="222" cy="130"/>
            </a:xfrm>
            <a:custGeom>
              <a:avLst/>
              <a:gdLst/>
              <a:ahLst/>
              <a:cxnLst>
                <a:cxn ang="0">
                  <a:pos x="2" y="20"/>
                </a:cxn>
                <a:cxn ang="0">
                  <a:pos x="16" y="0"/>
                </a:cxn>
                <a:cxn ang="0">
                  <a:pos x="42" y="0"/>
                </a:cxn>
                <a:cxn ang="0">
                  <a:pos x="59" y="7"/>
                </a:cxn>
                <a:cxn ang="0">
                  <a:pos x="105" y="7"/>
                </a:cxn>
                <a:cxn ang="0">
                  <a:pos x="118" y="40"/>
                </a:cxn>
                <a:cxn ang="0">
                  <a:pos x="132" y="40"/>
                </a:cxn>
                <a:cxn ang="0">
                  <a:pos x="134" y="16"/>
                </a:cxn>
                <a:cxn ang="0">
                  <a:pos x="176" y="20"/>
                </a:cxn>
                <a:cxn ang="0">
                  <a:pos x="195" y="47"/>
                </a:cxn>
                <a:cxn ang="0">
                  <a:pos x="213" y="75"/>
                </a:cxn>
                <a:cxn ang="0">
                  <a:pos x="217" y="117"/>
                </a:cxn>
                <a:cxn ang="0">
                  <a:pos x="200" y="117"/>
                </a:cxn>
                <a:cxn ang="0">
                  <a:pos x="184" y="101"/>
                </a:cxn>
                <a:cxn ang="0">
                  <a:pos x="164" y="95"/>
                </a:cxn>
                <a:cxn ang="0">
                  <a:pos x="158" y="115"/>
                </a:cxn>
                <a:cxn ang="0">
                  <a:pos x="140" y="115"/>
                </a:cxn>
                <a:cxn ang="0">
                  <a:pos x="143" y="130"/>
                </a:cxn>
                <a:cxn ang="0">
                  <a:pos x="123" y="130"/>
                </a:cxn>
                <a:cxn ang="0">
                  <a:pos x="112" y="117"/>
                </a:cxn>
                <a:cxn ang="0">
                  <a:pos x="94" y="95"/>
                </a:cxn>
                <a:cxn ang="0">
                  <a:pos x="81" y="97"/>
                </a:cxn>
                <a:cxn ang="0">
                  <a:pos x="77" y="119"/>
                </a:cxn>
                <a:cxn ang="0">
                  <a:pos x="55" y="119"/>
                </a:cxn>
                <a:cxn ang="0">
                  <a:pos x="51" y="134"/>
                </a:cxn>
                <a:cxn ang="0">
                  <a:pos x="29" y="121"/>
                </a:cxn>
                <a:cxn ang="0">
                  <a:pos x="31" y="92"/>
                </a:cxn>
                <a:cxn ang="0">
                  <a:pos x="7" y="77"/>
                </a:cxn>
                <a:cxn ang="0">
                  <a:pos x="13" y="57"/>
                </a:cxn>
                <a:cxn ang="0">
                  <a:pos x="0" y="51"/>
                </a:cxn>
                <a:cxn ang="0">
                  <a:pos x="2" y="20"/>
                </a:cxn>
              </a:cxnLst>
              <a:rect l="0" t="0" r="r" b="b"/>
              <a:pathLst>
                <a:path w="217" h="134">
                  <a:moveTo>
                    <a:pt x="2" y="20"/>
                  </a:moveTo>
                  <a:lnTo>
                    <a:pt x="16" y="0"/>
                  </a:lnTo>
                  <a:lnTo>
                    <a:pt x="42" y="0"/>
                  </a:lnTo>
                  <a:lnTo>
                    <a:pt x="59" y="7"/>
                  </a:lnTo>
                  <a:lnTo>
                    <a:pt x="105" y="7"/>
                  </a:lnTo>
                  <a:lnTo>
                    <a:pt x="118" y="40"/>
                  </a:lnTo>
                  <a:lnTo>
                    <a:pt x="132" y="40"/>
                  </a:lnTo>
                  <a:lnTo>
                    <a:pt x="134" y="16"/>
                  </a:lnTo>
                  <a:lnTo>
                    <a:pt x="176" y="20"/>
                  </a:lnTo>
                  <a:lnTo>
                    <a:pt x="195" y="47"/>
                  </a:lnTo>
                  <a:lnTo>
                    <a:pt x="213" y="75"/>
                  </a:lnTo>
                  <a:lnTo>
                    <a:pt x="217" y="117"/>
                  </a:lnTo>
                  <a:lnTo>
                    <a:pt x="200" y="117"/>
                  </a:lnTo>
                  <a:lnTo>
                    <a:pt x="184" y="101"/>
                  </a:lnTo>
                  <a:lnTo>
                    <a:pt x="164" y="95"/>
                  </a:lnTo>
                  <a:lnTo>
                    <a:pt x="158" y="115"/>
                  </a:lnTo>
                  <a:lnTo>
                    <a:pt x="140" y="115"/>
                  </a:lnTo>
                  <a:lnTo>
                    <a:pt x="143" y="130"/>
                  </a:lnTo>
                  <a:lnTo>
                    <a:pt x="123" y="130"/>
                  </a:lnTo>
                  <a:lnTo>
                    <a:pt x="112" y="117"/>
                  </a:lnTo>
                  <a:lnTo>
                    <a:pt x="94" y="95"/>
                  </a:lnTo>
                  <a:lnTo>
                    <a:pt x="81" y="97"/>
                  </a:lnTo>
                  <a:lnTo>
                    <a:pt x="77" y="119"/>
                  </a:lnTo>
                  <a:lnTo>
                    <a:pt x="55" y="119"/>
                  </a:lnTo>
                  <a:lnTo>
                    <a:pt x="51" y="134"/>
                  </a:lnTo>
                  <a:lnTo>
                    <a:pt x="29" y="121"/>
                  </a:lnTo>
                  <a:lnTo>
                    <a:pt x="31" y="92"/>
                  </a:lnTo>
                  <a:lnTo>
                    <a:pt x="7" y="77"/>
                  </a:lnTo>
                  <a:lnTo>
                    <a:pt x="13" y="57"/>
                  </a:lnTo>
                  <a:lnTo>
                    <a:pt x="0" y="51"/>
                  </a:lnTo>
                  <a:lnTo>
                    <a:pt x="2" y="2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1037" y="2349"/>
              <a:ext cx="303" cy="238"/>
            </a:xfrm>
            <a:custGeom>
              <a:avLst/>
              <a:gdLst/>
              <a:ahLst/>
              <a:cxnLst>
                <a:cxn ang="0">
                  <a:pos x="57" y="79"/>
                </a:cxn>
                <a:cxn ang="0">
                  <a:pos x="68" y="17"/>
                </a:cxn>
                <a:cxn ang="0">
                  <a:pos x="103" y="0"/>
                </a:cxn>
                <a:cxn ang="0">
                  <a:pos x="177" y="28"/>
                </a:cxn>
                <a:cxn ang="0">
                  <a:pos x="236" y="50"/>
                </a:cxn>
                <a:cxn ang="0">
                  <a:pos x="247" y="116"/>
                </a:cxn>
                <a:cxn ang="0">
                  <a:pos x="295" y="212"/>
                </a:cxn>
                <a:cxn ang="0">
                  <a:pos x="267" y="245"/>
                </a:cxn>
                <a:cxn ang="0">
                  <a:pos x="210" y="215"/>
                </a:cxn>
                <a:cxn ang="0">
                  <a:pos x="153" y="237"/>
                </a:cxn>
                <a:cxn ang="0">
                  <a:pos x="127" y="226"/>
                </a:cxn>
                <a:cxn ang="0">
                  <a:pos x="109" y="204"/>
                </a:cxn>
                <a:cxn ang="0">
                  <a:pos x="92" y="180"/>
                </a:cxn>
                <a:cxn ang="0">
                  <a:pos x="44" y="156"/>
                </a:cxn>
                <a:cxn ang="0">
                  <a:pos x="19" y="142"/>
                </a:cxn>
                <a:cxn ang="0">
                  <a:pos x="0" y="101"/>
                </a:cxn>
                <a:cxn ang="0">
                  <a:pos x="57" y="79"/>
                </a:cxn>
              </a:cxnLst>
              <a:rect l="0" t="0" r="r" b="b"/>
              <a:pathLst>
                <a:path w="295" h="245">
                  <a:moveTo>
                    <a:pt x="57" y="79"/>
                  </a:moveTo>
                  <a:lnTo>
                    <a:pt x="68" y="17"/>
                  </a:lnTo>
                  <a:lnTo>
                    <a:pt x="103" y="0"/>
                  </a:lnTo>
                  <a:lnTo>
                    <a:pt x="177" y="28"/>
                  </a:lnTo>
                  <a:lnTo>
                    <a:pt x="236" y="50"/>
                  </a:lnTo>
                  <a:lnTo>
                    <a:pt x="247" y="116"/>
                  </a:lnTo>
                  <a:lnTo>
                    <a:pt x="295" y="212"/>
                  </a:lnTo>
                  <a:lnTo>
                    <a:pt x="267" y="245"/>
                  </a:lnTo>
                  <a:lnTo>
                    <a:pt x="210" y="215"/>
                  </a:lnTo>
                  <a:lnTo>
                    <a:pt x="153" y="237"/>
                  </a:lnTo>
                  <a:lnTo>
                    <a:pt x="127" y="226"/>
                  </a:lnTo>
                  <a:lnTo>
                    <a:pt x="109" y="204"/>
                  </a:lnTo>
                  <a:lnTo>
                    <a:pt x="92" y="180"/>
                  </a:lnTo>
                  <a:lnTo>
                    <a:pt x="44" y="156"/>
                  </a:lnTo>
                  <a:lnTo>
                    <a:pt x="19" y="142"/>
                  </a:lnTo>
                  <a:lnTo>
                    <a:pt x="0" y="101"/>
                  </a:lnTo>
                  <a:lnTo>
                    <a:pt x="57" y="79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auto">
            <a:xfrm>
              <a:off x="2384" y="1112"/>
              <a:ext cx="236" cy="151"/>
            </a:xfrm>
            <a:custGeom>
              <a:avLst/>
              <a:gdLst/>
              <a:ahLst/>
              <a:cxnLst>
                <a:cxn ang="0">
                  <a:pos x="191" y="0"/>
                </a:cxn>
                <a:cxn ang="0">
                  <a:pos x="201" y="7"/>
                </a:cxn>
                <a:cxn ang="0">
                  <a:pos x="208" y="15"/>
                </a:cxn>
                <a:cxn ang="0">
                  <a:pos x="214" y="22"/>
                </a:cxn>
                <a:cxn ang="0">
                  <a:pos x="219" y="31"/>
                </a:cxn>
                <a:cxn ang="0">
                  <a:pos x="225" y="39"/>
                </a:cxn>
                <a:cxn ang="0">
                  <a:pos x="228" y="48"/>
                </a:cxn>
                <a:cxn ang="0">
                  <a:pos x="230" y="57"/>
                </a:cxn>
                <a:cxn ang="0">
                  <a:pos x="230" y="68"/>
                </a:cxn>
                <a:cxn ang="0">
                  <a:pos x="230" y="77"/>
                </a:cxn>
                <a:cxn ang="0">
                  <a:pos x="228" y="85"/>
                </a:cxn>
                <a:cxn ang="0">
                  <a:pos x="225" y="94"/>
                </a:cxn>
                <a:cxn ang="0">
                  <a:pos x="221" y="101"/>
                </a:cxn>
                <a:cxn ang="0">
                  <a:pos x="215" y="110"/>
                </a:cxn>
                <a:cxn ang="0">
                  <a:pos x="210" y="118"/>
                </a:cxn>
                <a:cxn ang="0">
                  <a:pos x="204" y="123"/>
                </a:cxn>
                <a:cxn ang="0">
                  <a:pos x="197" y="131"/>
                </a:cxn>
                <a:cxn ang="0">
                  <a:pos x="179" y="142"/>
                </a:cxn>
                <a:cxn ang="0">
                  <a:pos x="160" y="149"/>
                </a:cxn>
                <a:cxn ang="0">
                  <a:pos x="138" y="154"/>
                </a:cxn>
                <a:cxn ang="0">
                  <a:pos x="116" y="156"/>
                </a:cxn>
                <a:cxn ang="0">
                  <a:pos x="92" y="154"/>
                </a:cxn>
                <a:cxn ang="0">
                  <a:pos x="70" y="149"/>
                </a:cxn>
                <a:cxn ang="0">
                  <a:pos x="50" y="142"/>
                </a:cxn>
                <a:cxn ang="0">
                  <a:pos x="33" y="131"/>
                </a:cxn>
                <a:cxn ang="0">
                  <a:pos x="26" y="123"/>
                </a:cxn>
                <a:cxn ang="0">
                  <a:pos x="19" y="118"/>
                </a:cxn>
                <a:cxn ang="0">
                  <a:pos x="13" y="110"/>
                </a:cxn>
                <a:cxn ang="0">
                  <a:pos x="9" y="101"/>
                </a:cxn>
                <a:cxn ang="0">
                  <a:pos x="4" y="94"/>
                </a:cxn>
                <a:cxn ang="0">
                  <a:pos x="2" y="85"/>
                </a:cxn>
                <a:cxn ang="0">
                  <a:pos x="0" y="77"/>
                </a:cxn>
                <a:cxn ang="0">
                  <a:pos x="0" y="68"/>
                </a:cxn>
                <a:cxn ang="0">
                  <a:pos x="0" y="64"/>
                </a:cxn>
                <a:cxn ang="0">
                  <a:pos x="0" y="62"/>
                </a:cxn>
                <a:cxn ang="0">
                  <a:pos x="41" y="90"/>
                </a:cxn>
                <a:cxn ang="0">
                  <a:pos x="66" y="92"/>
                </a:cxn>
                <a:cxn ang="0">
                  <a:pos x="52" y="51"/>
                </a:cxn>
                <a:cxn ang="0">
                  <a:pos x="77" y="42"/>
                </a:cxn>
                <a:cxn ang="0">
                  <a:pos x="77" y="4"/>
                </a:cxn>
                <a:cxn ang="0">
                  <a:pos x="105" y="13"/>
                </a:cxn>
                <a:cxn ang="0">
                  <a:pos x="111" y="74"/>
                </a:cxn>
                <a:cxn ang="0">
                  <a:pos x="134" y="75"/>
                </a:cxn>
                <a:cxn ang="0">
                  <a:pos x="155" y="74"/>
                </a:cxn>
                <a:cxn ang="0">
                  <a:pos x="162" y="72"/>
                </a:cxn>
                <a:cxn ang="0">
                  <a:pos x="169" y="68"/>
                </a:cxn>
                <a:cxn ang="0">
                  <a:pos x="177" y="64"/>
                </a:cxn>
                <a:cxn ang="0">
                  <a:pos x="182" y="61"/>
                </a:cxn>
                <a:cxn ang="0">
                  <a:pos x="188" y="55"/>
                </a:cxn>
                <a:cxn ang="0">
                  <a:pos x="190" y="50"/>
                </a:cxn>
                <a:cxn ang="0">
                  <a:pos x="193" y="44"/>
                </a:cxn>
                <a:cxn ang="0">
                  <a:pos x="195" y="37"/>
                </a:cxn>
                <a:cxn ang="0">
                  <a:pos x="195" y="20"/>
                </a:cxn>
                <a:cxn ang="0">
                  <a:pos x="191" y="0"/>
                </a:cxn>
              </a:cxnLst>
              <a:rect l="0" t="0" r="r" b="b"/>
              <a:pathLst>
                <a:path w="230" h="156">
                  <a:moveTo>
                    <a:pt x="191" y="0"/>
                  </a:moveTo>
                  <a:lnTo>
                    <a:pt x="201" y="7"/>
                  </a:lnTo>
                  <a:lnTo>
                    <a:pt x="208" y="15"/>
                  </a:lnTo>
                  <a:lnTo>
                    <a:pt x="214" y="22"/>
                  </a:lnTo>
                  <a:lnTo>
                    <a:pt x="219" y="31"/>
                  </a:lnTo>
                  <a:lnTo>
                    <a:pt x="225" y="39"/>
                  </a:lnTo>
                  <a:lnTo>
                    <a:pt x="228" y="48"/>
                  </a:lnTo>
                  <a:lnTo>
                    <a:pt x="230" y="57"/>
                  </a:lnTo>
                  <a:lnTo>
                    <a:pt x="230" y="68"/>
                  </a:lnTo>
                  <a:lnTo>
                    <a:pt x="230" y="77"/>
                  </a:lnTo>
                  <a:lnTo>
                    <a:pt x="228" y="85"/>
                  </a:lnTo>
                  <a:lnTo>
                    <a:pt x="225" y="94"/>
                  </a:lnTo>
                  <a:lnTo>
                    <a:pt x="221" y="101"/>
                  </a:lnTo>
                  <a:lnTo>
                    <a:pt x="215" y="110"/>
                  </a:lnTo>
                  <a:lnTo>
                    <a:pt x="210" y="118"/>
                  </a:lnTo>
                  <a:lnTo>
                    <a:pt x="204" y="123"/>
                  </a:lnTo>
                  <a:lnTo>
                    <a:pt x="197" y="131"/>
                  </a:lnTo>
                  <a:lnTo>
                    <a:pt x="179" y="142"/>
                  </a:lnTo>
                  <a:lnTo>
                    <a:pt x="160" y="149"/>
                  </a:lnTo>
                  <a:lnTo>
                    <a:pt x="138" y="154"/>
                  </a:lnTo>
                  <a:lnTo>
                    <a:pt x="116" y="156"/>
                  </a:lnTo>
                  <a:lnTo>
                    <a:pt x="92" y="154"/>
                  </a:lnTo>
                  <a:lnTo>
                    <a:pt x="70" y="149"/>
                  </a:lnTo>
                  <a:lnTo>
                    <a:pt x="50" y="142"/>
                  </a:lnTo>
                  <a:lnTo>
                    <a:pt x="33" y="131"/>
                  </a:lnTo>
                  <a:lnTo>
                    <a:pt x="26" y="123"/>
                  </a:lnTo>
                  <a:lnTo>
                    <a:pt x="19" y="118"/>
                  </a:lnTo>
                  <a:lnTo>
                    <a:pt x="13" y="110"/>
                  </a:lnTo>
                  <a:lnTo>
                    <a:pt x="9" y="101"/>
                  </a:lnTo>
                  <a:lnTo>
                    <a:pt x="4" y="94"/>
                  </a:lnTo>
                  <a:lnTo>
                    <a:pt x="2" y="85"/>
                  </a:lnTo>
                  <a:lnTo>
                    <a:pt x="0" y="77"/>
                  </a:lnTo>
                  <a:lnTo>
                    <a:pt x="0" y="68"/>
                  </a:lnTo>
                  <a:lnTo>
                    <a:pt x="0" y="64"/>
                  </a:lnTo>
                  <a:lnTo>
                    <a:pt x="0" y="62"/>
                  </a:lnTo>
                  <a:lnTo>
                    <a:pt x="41" y="90"/>
                  </a:lnTo>
                  <a:lnTo>
                    <a:pt x="66" y="92"/>
                  </a:lnTo>
                  <a:lnTo>
                    <a:pt x="52" y="51"/>
                  </a:lnTo>
                  <a:lnTo>
                    <a:pt x="77" y="42"/>
                  </a:lnTo>
                  <a:lnTo>
                    <a:pt x="77" y="4"/>
                  </a:lnTo>
                  <a:lnTo>
                    <a:pt x="105" y="13"/>
                  </a:lnTo>
                  <a:lnTo>
                    <a:pt x="111" y="74"/>
                  </a:lnTo>
                  <a:lnTo>
                    <a:pt x="134" y="75"/>
                  </a:lnTo>
                  <a:lnTo>
                    <a:pt x="155" y="74"/>
                  </a:lnTo>
                  <a:lnTo>
                    <a:pt x="162" y="72"/>
                  </a:lnTo>
                  <a:lnTo>
                    <a:pt x="169" y="68"/>
                  </a:lnTo>
                  <a:lnTo>
                    <a:pt x="177" y="64"/>
                  </a:lnTo>
                  <a:lnTo>
                    <a:pt x="182" y="61"/>
                  </a:lnTo>
                  <a:lnTo>
                    <a:pt x="188" y="55"/>
                  </a:lnTo>
                  <a:lnTo>
                    <a:pt x="190" y="50"/>
                  </a:lnTo>
                  <a:lnTo>
                    <a:pt x="193" y="44"/>
                  </a:lnTo>
                  <a:lnTo>
                    <a:pt x="195" y="37"/>
                  </a:lnTo>
                  <a:lnTo>
                    <a:pt x="195" y="20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DA251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3864" y="1284"/>
              <a:ext cx="43" cy="41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9" y="1"/>
                </a:cxn>
                <a:cxn ang="0">
                  <a:pos x="35" y="7"/>
                </a:cxn>
                <a:cxn ang="0">
                  <a:pos x="40" y="12"/>
                </a:cxn>
                <a:cxn ang="0">
                  <a:pos x="42" y="22"/>
                </a:cxn>
                <a:cxn ang="0">
                  <a:pos x="40" y="29"/>
                </a:cxn>
                <a:cxn ang="0">
                  <a:pos x="35" y="36"/>
                </a:cxn>
                <a:cxn ang="0">
                  <a:pos x="29" y="40"/>
                </a:cxn>
                <a:cxn ang="0">
                  <a:pos x="20" y="42"/>
                </a:cxn>
                <a:cxn ang="0">
                  <a:pos x="13" y="40"/>
                </a:cxn>
                <a:cxn ang="0">
                  <a:pos x="5" y="36"/>
                </a:cxn>
                <a:cxn ang="0">
                  <a:pos x="2" y="29"/>
                </a:cxn>
                <a:cxn ang="0">
                  <a:pos x="0" y="22"/>
                </a:cxn>
                <a:cxn ang="0">
                  <a:pos x="2" y="12"/>
                </a:cxn>
                <a:cxn ang="0">
                  <a:pos x="5" y="7"/>
                </a:cxn>
                <a:cxn ang="0">
                  <a:pos x="13" y="1"/>
                </a:cxn>
                <a:cxn ang="0">
                  <a:pos x="20" y="0"/>
                </a:cxn>
              </a:cxnLst>
              <a:rect l="0" t="0" r="r" b="b"/>
              <a:pathLst>
                <a:path w="42" h="42">
                  <a:moveTo>
                    <a:pt x="20" y="0"/>
                  </a:moveTo>
                  <a:lnTo>
                    <a:pt x="29" y="1"/>
                  </a:lnTo>
                  <a:lnTo>
                    <a:pt x="35" y="7"/>
                  </a:lnTo>
                  <a:lnTo>
                    <a:pt x="40" y="12"/>
                  </a:lnTo>
                  <a:lnTo>
                    <a:pt x="42" y="22"/>
                  </a:lnTo>
                  <a:lnTo>
                    <a:pt x="40" y="29"/>
                  </a:lnTo>
                  <a:lnTo>
                    <a:pt x="35" y="36"/>
                  </a:lnTo>
                  <a:lnTo>
                    <a:pt x="29" y="40"/>
                  </a:lnTo>
                  <a:lnTo>
                    <a:pt x="20" y="42"/>
                  </a:lnTo>
                  <a:lnTo>
                    <a:pt x="13" y="40"/>
                  </a:lnTo>
                  <a:lnTo>
                    <a:pt x="5" y="36"/>
                  </a:lnTo>
                  <a:lnTo>
                    <a:pt x="2" y="29"/>
                  </a:lnTo>
                  <a:lnTo>
                    <a:pt x="0" y="22"/>
                  </a:lnTo>
                  <a:lnTo>
                    <a:pt x="2" y="12"/>
                  </a:lnTo>
                  <a:lnTo>
                    <a:pt x="5" y="7"/>
                  </a:lnTo>
                  <a:lnTo>
                    <a:pt x="13" y="1"/>
                  </a:lnTo>
                  <a:lnTo>
                    <a:pt x="20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4712" y="1244"/>
              <a:ext cx="41" cy="4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9" y="0"/>
                </a:cxn>
                <a:cxn ang="0">
                  <a:pos x="35" y="6"/>
                </a:cxn>
                <a:cxn ang="0">
                  <a:pos x="40" y="11"/>
                </a:cxn>
                <a:cxn ang="0">
                  <a:pos x="40" y="20"/>
                </a:cxn>
                <a:cxn ang="0">
                  <a:pos x="40" y="28"/>
                </a:cxn>
                <a:cxn ang="0">
                  <a:pos x="35" y="35"/>
                </a:cxn>
                <a:cxn ang="0">
                  <a:pos x="29" y="39"/>
                </a:cxn>
                <a:cxn ang="0">
                  <a:pos x="20" y="41"/>
                </a:cxn>
                <a:cxn ang="0">
                  <a:pos x="13" y="39"/>
                </a:cxn>
                <a:cxn ang="0">
                  <a:pos x="5" y="35"/>
                </a:cxn>
                <a:cxn ang="0">
                  <a:pos x="2" y="28"/>
                </a:cxn>
                <a:cxn ang="0">
                  <a:pos x="0" y="20"/>
                </a:cxn>
                <a:cxn ang="0">
                  <a:pos x="2" y="11"/>
                </a:cxn>
                <a:cxn ang="0">
                  <a:pos x="5" y="6"/>
                </a:cxn>
                <a:cxn ang="0">
                  <a:pos x="13" y="0"/>
                </a:cxn>
                <a:cxn ang="0">
                  <a:pos x="20" y="0"/>
                </a:cxn>
              </a:cxnLst>
              <a:rect l="0" t="0" r="r" b="b"/>
              <a:pathLst>
                <a:path w="40" h="41">
                  <a:moveTo>
                    <a:pt x="20" y="0"/>
                  </a:moveTo>
                  <a:lnTo>
                    <a:pt x="29" y="0"/>
                  </a:lnTo>
                  <a:lnTo>
                    <a:pt x="35" y="6"/>
                  </a:lnTo>
                  <a:lnTo>
                    <a:pt x="40" y="11"/>
                  </a:lnTo>
                  <a:lnTo>
                    <a:pt x="40" y="20"/>
                  </a:lnTo>
                  <a:lnTo>
                    <a:pt x="40" y="28"/>
                  </a:lnTo>
                  <a:lnTo>
                    <a:pt x="35" y="35"/>
                  </a:lnTo>
                  <a:lnTo>
                    <a:pt x="29" y="39"/>
                  </a:lnTo>
                  <a:lnTo>
                    <a:pt x="20" y="41"/>
                  </a:lnTo>
                  <a:lnTo>
                    <a:pt x="13" y="39"/>
                  </a:lnTo>
                  <a:lnTo>
                    <a:pt x="5" y="35"/>
                  </a:lnTo>
                  <a:lnTo>
                    <a:pt x="2" y="28"/>
                  </a:lnTo>
                  <a:lnTo>
                    <a:pt x="0" y="20"/>
                  </a:lnTo>
                  <a:lnTo>
                    <a:pt x="2" y="11"/>
                  </a:lnTo>
                  <a:lnTo>
                    <a:pt x="5" y="6"/>
                  </a:lnTo>
                  <a:lnTo>
                    <a:pt x="13" y="0"/>
                  </a:lnTo>
                  <a:lnTo>
                    <a:pt x="20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auto">
            <a:xfrm>
              <a:off x="3923" y="2160"/>
              <a:ext cx="43" cy="4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9" y="1"/>
                </a:cxn>
                <a:cxn ang="0">
                  <a:pos x="35" y="5"/>
                </a:cxn>
                <a:cxn ang="0">
                  <a:pos x="40" y="12"/>
                </a:cxn>
                <a:cxn ang="0">
                  <a:pos x="42" y="20"/>
                </a:cxn>
                <a:cxn ang="0">
                  <a:pos x="40" y="29"/>
                </a:cxn>
                <a:cxn ang="0">
                  <a:pos x="35" y="34"/>
                </a:cxn>
                <a:cxn ang="0">
                  <a:pos x="29" y="40"/>
                </a:cxn>
                <a:cxn ang="0">
                  <a:pos x="20" y="42"/>
                </a:cxn>
                <a:cxn ang="0">
                  <a:pos x="13" y="40"/>
                </a:cxn>
                <a:cxn ang="0">
                  <a:pos x="5" y="34"/>
                </a:cxn>
                <a:cxn ang="0">
                  <a:pos x="1" y="29"/>
                </a:cxn>
                <a:cxn ang="0">
                  <a:pos x="0" y="20"/>
                </a:cxn>
                <a:cxn ang="0">
                  <a:pos x="1" y="12"/>
                </a:cxn>
                <a:cxn ang="0">
                  <a:pos x="5" y="5"/>
                </a:cxn>
                <a:cxn ang="0">
                  <a:pos x="13" y="1"/>
                </a:cxn>
                <a:cxn ang="0">
                  <a:pos x="20" y="0"/>
                </a:cxn>
              </a:cxnLst>
              <a:rect l="0" t="0" r="r" b="b"/>
              <a:pathLst>
                <a:path w="42" h="42">
                  <a:moveTo>
                    <a:pt x="20" y="0"/>
                  </a:moveTo>
                  <a:lnTo>
                    <a:pt x="29" y="1"/>
                  </a:lnTo>
                  <a:lnTo>
                    <a:pt x="35" y="5"/>
                  </a:lnTo>
                  <a:lnTo>
                    <a:pt x="40" y="12"/>
                  </a:lnTo>
                  <a:lnTo>
                    <a:pt x="42" y="20"/>
                  </a:lnTo>
                  <a:lnTo>
                    <a:pt x="40" y="29"/>
                  </a:lnTo>
                  <a:lnTo>
                    <a:pt x="35" y="34"/>
                  </a:lnTo>
                  <a:lnTo>
                    <a:pt x="29" y="40"/>
                  </a:lnTo>
                  <a:lnTo>
                    <a:pt x="20" y="42"/>
                  </a:lnTo>
                  <a:lnTo>
                    <a:pt x="13" y="40"/>
                  </a:lnTo>
                  <a:lnTo>
                    <a:pt x="5" y="34"/>
                  </a:lnTo>
                  <a:lnTo>
                    <a:pt x="1" y="29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5"/>
                  </a:lnTo>
                  <a:lnTo>
                    <a:pt x="13" y="1"/>
                  </a:lnTo>
                  <a:lnTo>
                    <a:pt x="20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auto">
            <a:xfrm>
              <a:off x="4196" y="2696"/>
              <a:ext cx="41" cy="39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9" y="2"/>
                </a:cxn>
                <a:cxn ang="0">
                  <a:pos x="35" y="5"/>
                </a:cxn>
                <a:cxn ang="0">
                  <a:pos x="40" y="13"/>
                </a:cxn>
                <a:cxn ang="0">
                  <a:pos x="40" y="20"/>
                </a:cxn>
                <a:cxn ang="0">
                  <a:pos x="40" y="28"/>
                </a:cxn>
                <a:cxn ang="0">
                  <a:pos x="35" y="35"/>
                </a:cxn>
                <a:cxn ang="0">
                  <a:pos x="29" y="39"/>
                </a:cxn>
                <a:cxn ang="0">
                  <a:pos x="20" y="40"/>
                </a:cxn>
                <a:cxn ang="0">
                  <a:pos x="12" y="39"/>
                </a:cxn>
                <a:cxn ang="0">
                  <a:pos x="5" y="35"/>
                </a:cxn>
                <a:cxn ang="0">
                  <a:pos x="1" y="28"/>
                </a:cxn>
                <a:cxn ang="0">
                  <a:pos x="0" y="20"/>
                </a:cxn>
                <a:cxn ang="0">
                  <a:pos x="1" y="13"/>
                </a:cxn>
                <a:cxn ang="0">
                  <a:pos x="5" y="5"/>
                </a:cxn>
                <a:cxn ang="0">
                  <a:pos x="12" y="2"/>
                </a:cxn>
                <a:cxn ang="0">
                  <a:pos x="20" y="0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29" y="2"/>
                  </a:lnTo>
                  <a:lnTo>
                    <a:pt x="35" y="5"/>
                  </a:lnTo>
                  <a:lnTo>
                    <a:pt x="40" y="13"/>
                  </a:lnTo>
                  <a:lnTo>
                    <a:pt x="40" y="20"/>
                  </a:lnTo>
                  <a:lnTo>
                    <a:pt x="40" y="28"/>
                  </a:lnTo>
                  <a:lnTo>
                    <a:pt x="35" y="35"/>
                  </a:lnTo>
                  <a:lnTo>
                    <a:pt x="29" y="39"/>
                  </a:lnTo>
                  <a:lnTo>
                    <a:pt x="20" y="40"/>
                  </a:lnTo>
                  <a:lnTo>
                    <a:pt x="12" y="39"/>
                  </a:lnTo>
                  <a:lnTo>
                    <a:pt x="5" y="35"/>
                  </a:lnTo>
                  <a:lnTo>
                    <a:pt x="1" y="28"/>
                  </a:lnTo>
                  <a:lnTo>
                    <a:pt x="0" y="20"/>
                  </a:lnTo>
                  <a:lnTo>
                    <a:pt x="1" y="13"/>
                  </a:lnTo>
                  <a:lnTo>
                    <a:pt x="5" y="5"/>
                  </a:lnTo>
                  <a:lnTo>
                    <a:pt x="12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DA251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auto">
            <a:xfrm>
              <a:off x="4437" y="3225"/>
              <a:ext cx="44" cy="41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0" y="1"/>
                </a:cxn>
                <a:cxn ang="0">
                  <a:pos x="35" y="7"/>
                </a:cxn>
                <a:cxn ang="0">
                  <a:pos x="41" y="12"/>
                </a:cxn>
                <a:cxn ang="0">
                  <a:pos x="42" y="22"/>
                </a:cxn>
                <a:cxn ang="0">
                  <a:pos x="41" y="29"/>
                </a:cxn>
                <a:cxn ang="0">
                  <a:pos x="35" y="34"/>
                </a:cxn>
                <a:cxn ang="0">
                  <a:pos x="30" y="40"/>
                </a:cxn>
                <a:cxn ang="0">
                  <a:pos x="20" y="42"/>
                </a:cxn>
                <a:cxn ang="0">
                  <a:pos x="13" y="40"/>
                </a:cxn>
                <a:cxn ang="0">
                  <a:pos x="6" y="34"/>
                </a:cxn>
                <a:cxn ang="0">
                  <a:pos x="2" y="29"/>
                </a:cxn>
                <a:cxn ang="0">
                  <a:pos x="0" y="22"/>
                </a:cxn>
                <a:cxn ang="0">
                  <a:pos x="2" y="12"/>
                </a:cxn>
                <a:cxn ang="0">
                  <a:pos x="6" y="7"/>
                </a:cxn>
                <a:cxn ang="0">
                  <a:pos x="13" y="1"/>
                </a:cxn>
                <a:cxn ang="0">
                  <a:pos x="20" y="0"/>
                </a:cxn>
              </a:cxnLst>
              <a:rect l="0" t="0" r="r" b="b"/>
              <a:pathLst>
                <a:path w="42" h="42">
                  <a:moveTo>
                    <a:pt x="20" y="0"/>
                  </a:moveTo>
                  <a:lnTo>
                    <a:pt x="30" y="1"/>
                  </a:lnTo>
                  <a:lnTo>
                    <a:pt x="35" y="7"/>
                  </a:lnTo>
                  <a:lnTo>
                    <a:pt x="41" y="12"/>
                  </a:lnTo>
                  <a:lnTo>
                    <a:pt x="42" y="22"/>
                  </a:lnTo>
                  <a:lnTo>
                    <a:pt x="41" y="29"/>
                  </a:lnTo>
                  <a:lnTo>
                    <a:pt x="35" y="34"/>
                  </a:lnTo>
                  <a:lnTo>
                    <a:pt x="30" y="40"/>
                  </a:lnTo>
                  <a:lnTo>
                    <a:pt x="20" y="42"/>
                  </a:lnTo>
                  <a:lnTo>
                    <a:pt x="13" y="40"/>
                  </a:lnTo>
                  <a:lnTo>
                    <a:pt x="6" y="34"/>
                  </a:lnTo>
                  <a:lnTo>
                    <a:pt x="2" y="29"/>
                  </a:lnTo>
                  <a:lnTo>
                    <a:pt x="0" y="22"/>
                  </a:lnTo>
                  <a:lnTo>
                    <a:pt x="2" y="12"/>
                  </a:lnTo>
                  <a:lnTo>
                    <a:pt x="6" y="7"/>
                  </a:lnTo>
                  <a:lnTo>
                    <a:pt x="13" y="1"/>
                  </a:lnTo>
                  <a:lnTo>
                    <a:pt x="20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auto">
            <a:xfrm>
              <a:off x="4468" y="3536"/>
              <a:ext cx="41" cy="41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7" y="2"/>
                </a:cxn>
                <a:cxn ang="0">
                  <a:pos x="34" y="7"/>
                </a:cxn>
                <a:cxn ang="0">
                  <a:pos x="38" y="13"/>
                </a:cxn>
                <a:cxn ang="0">
                  <a:pos x="40" y="22"/>
                </a:cxn>
                <a:cxn ang="0">
                  <a:pos x="38" y="29"/>
                </a:cxn>
                <a:cxn ang="0">
                  <a:pos x="34" y="36"/>
                </a:cxn>
                <a:cxn ang="0">
                  <a:pos x="27" y="40"/>
                </a:cxn>
                <a:cxn ang="0">
                  <a:pos x="20" y="42"/>
                </a:cxn>
                <a:cxn ang="0">
                  <a:pos x="12" y="40"/>
                </a:cxn>
                <a:cxn ang="0">
                  <a:pos x="5" y="36"/>
                </a:cxn>
                <a:cxn ang="0">
                  <a:pos x="1" y="29"/>
                </a:cxn>
                <a:cxn ang="0">
                  <a:pos x="0" y="22"/>
                </a:cxn>
                <a:cxn ang="0">
                  <a:pos x="1" y="13"/>
                </a:cxn>
                <a:cxn ang="0">
                  <a:pos x="5" y="7"/>
                </a:cxn>
                <a:cxn ang="0">
                  <a:pos x="12" y="2"/>
                </a:cxn>
                <a:cxn ang="0">
                  <a:pos x="20" y="0"/>
                </a:cxn>
              </a:cxnLst>
              <a:rect l="0" t="0" r="r" b="b"/>
              <a:pathLst>
                <a:path w="40" h="42">
                  <a:moveTo>
                    <a:pt x="20" y="0"/>
                  </a:moveTo>
                  <a:lnTo>
                    <a:pt x="27" y="2"/>
                  </a:lnTo>
                  <a:lnTo>
                    <a:pt x="34" y="7"/>
                  </a:lnTo>
                  <a:lnTo>
                    <a:pt x="38" y="13"/>
                  </a:lnTo>
                  <a:lnTo>
                    <a:pt x="40" y="22"/>
                  </a:lnTo>
                  <a:lnTo>
                    <a:pt x="38" y="29"/>
                  </a:lnTo>
                  <a:lnTo>
                    <a:pt x="34" y="36"/>
                  </a:lnTo>
                  <a:lnTo>
                    <a:pt x="27" y="40"/>
                  </a:lnTo>
                  <a:lnTo>
                    <a:pt x="20" y="42"/>
                  </a:lnTo>
                  <a:lnTo>
                    <a:pt x="12" y="40"/>
                  </a:lnTo>
                  <a:lnTo>
                    <a:pt x="5" y="36"/>
                  </a:lnTo>
                  <a:lnTo>
                    <a:pt x="1" y="29"/>
                  </a:lnTo>
                  <a:lnTo>
                    <a:pt x="0" y="22"/>
                  </a:lnTo>
                  <a:lnTo>
                    <a:pt x="1" y="13"/>
                  </a:lnTo>
                  <a:lnTo>
                    <a:pt x="5" y="7"/>
                  </a:lnTo>
                  <a:lnTo>
                    <a:pt x="12" y="2"/>
                  </a:lnTo>
                  <a:lnTo>
                    <a:pt x="20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auto">
            <a:xfrm>
              <a:off x="3695" y="3609"/>
              <a:ext cx="41" cy="41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8" y="2"/>
                </a:cxn>
                <a:cxn ang="0">
                  <a:pos x="35" y="7"/>
                </a:cxn>
                <a:cxn ang="0">
                  <a:pos x="39" y="13"/>
                </a:cxn>
                <a:cxn ang="0">
                  <a:pos x="40" y="20"/>
                </a:cxn>
                <a:cxn ang="0">
                  <a:pos x="39" y="30"/>
                </a:cxn>
                <a:cxn ang="0">
                  <a:pos x="35" y="35"/>
                </a:cxn>
                <a:cxn ang="0">
                  <a:pos x="28" y="41"/>
                </a:cxn>
                <a:cxn ang="0">
                  <a:pos x="20" y="42"/>
                </a:cxn>
                <a:cxn ang="0">
                  <a:pos x="11" y="41"/>
                </a:cxn>
                <a:cxn ang="0">
                  <a:pos x="6" y="35"/>
                </a:cxn>
                <a:cxn ang="0">
                  <a:pos x="0" y="30"/>
                </a:cxn>
                <a:cxn ang="0">
                  <a:pos x="0" y="20"/>
                </a:cxn>
                <a:cxn ang="0">
                  <a:pos x="0" y="13"/>
                </a:cxn>
                <a:cxn ang="0">
                  <a:pos x="6" y="7"/>
                </a:cxn>
                <a:cxn ang="0">
                  <a:pos x="11" y="2"/>
                </a:cxn>
                <a:cxn ang="0">
                  <a:pos x="20" y="0"/>
                </a:cxn>
              </a:cxnLst>
              <a:rect l="0" t="0" r="r" b="b"/>
              <a:pathLst>
                <a:path w="40" h="42">
                  <a:moveTo>
                    <a:pt x="20" y="0"/>
                  </a:moveTo>
                  <a:lnTo>
                    <a:pt x="28" y="2"/>
                  </a:lnTo>
                  <a:lnTo>
                    <a:pt x="35" y="7"/>
                  </a:lnTo>
                  <a:lnTo>
                    <a:pt x="39" y="13"/>
                  </a:lnTo>
                  <a:lnTo>
                    <a:pt x="40" y="20"/>
                  </a:lnTo>
                  <a:lnTo>
                    <a:pt x="39" y="30"/>
                  </a:lnTo>
                  <a:lnTo>
                    <a:pt x="35" y="35"/>
                  </a:lnTo>
                  <a:lnTo>
                    <a:pt x="28" y="41"/>
                  </a:lnTo>
                  <a:lnTo>
                    <a:pt x="20" y="42"/>
                  </a:lnTo>
                  <a:lnTo>
                    <a:pt x="11" y="41"/>
                  </a:lnTo>
                  <a:lnTo>
                    <a:pt x="6" y="35"/>
                  </a:lnTo>
                  <a:lnTo>
                    <a:pt x="0" y="30"/>
                  </a:lnTo>
                  <a:lnTo>
                    <a:pt x="0" y="20"/>
                  </a:lnTo>
                  <a:lnTo>
                    <a:pt x="0" y="13"/>
                  </a:lnTo>
                  <a:lnTo>
                    <a:pt x="6" y="7"/>
                  </a:lnTo>
                  <a:lnTo>
                    <a:pt x="11" y="2"/>
                  </a:lnTo>
                  <a:lnTo>
                    <a:pt x="20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auto">
            <a:xfrm>
              <a:off x="3247" y="2776"/>
              <a:ext cx="44" cy="39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9" y="2"/>
                </a:cxn>
                <a:cxn ang="0">
                  <a:pos x="35" y="5"/>
                </a:cxn>
                <a:cxn ang="0">
                  <a:pos x="40" y="13"/>
                </a:cxn>
                <a:cxn ang="0">
                  <a:pos x="42" y="20"/>
                </a:cxn>
                <a:cxn ang="0">
                  <a:pos x="40" y="29"/>
                </a:cxn>
                <a:cxn ang="0">
                  <a:pos x="35" y="35"/>
                </a:cxn>
                <a:cxn ang="0">
                  <a:pos x="29" y="40"/>
                </a:cxn>
                <a:cxn ang="0">
                  <a:pos x="22" y="40"/>
                </a:cxn>
                <a:cxn ang="0">
                  <a:pos x="13" y="40"/>
                </a:cxn>
                <a:cxn ang="0">
                  <a:pos x="7" y="35"/>
                </a:cxn>
                <a:cxn ang="0">
                  <a:pos x="2" y="29"/>
                </a:cxn>
                <a:cxn ang="0">
                  <a:pos x="0" y="20"/>
                </a:cxn>
                <a:cxn ang="0">
                  <a:pos x="2" y="13"/>
                </a:cxn>
                <a:cxn ang="0">
                  <a:pos x="7" y="5"/>
                </a:cxn>
                <a:cxn ang="0">
                  <a:pos x="13" y="2"/>
                </a:cxn>
                <a:cxn ang="0">
                  <a:pos x="22" y="0"/>
                </a:cxn>
              </a:cxnLst>
              <a:rect l="0" t="0" r="r" b="b"/>
              <a:pathLst>
                <a:path w="42" h="40">
                  <a:moveTo>
                    <a:pt x="22" y="0"/>
                  </a:moveTo>
                  <a:lnTo>
                    <a:pt x="29" y="2"/>
                  </a:lnTo>
                  <a:lnTo>
                    <a:pt x="35" y="5"/>
                  </a:lnTo>
                  <a:lnTo>
                    <a:pt x="40" y="13"/>
                  </a:lnTo>
                  <a:lnTo>
                    <a:pt x="42" y="20"/>
                  </a:lnTo>
                  <a:lnTo>
                    <a:pt x="40" y="29"/>
                  </a:lnTo>
                  <a:lnTo>
                    <a:pt x="35" y="35"/>
                  </a:lnTo>
                  <a:lnTo>
                    <a:pt x="29" y="40"/>
                  </a:lnTo>
                  <a:lnTo>
                    <a:pt x="22" y="40"/>
                  </a:lnTo>
                  <a:lnTo>
                    <a:pt x="13" y="40"/>
                  </a:lnTo>
                  <a:lnTo>
                    <a:pt x="7" y="35"/>
                  </a:lnTo>
                  <a:lnTo>
                    <a:pt x="2" y="29"/>
                  </a:lnTo>
                  <a:lnTo>
                    <a:pt x="0" y="20"/>
                  </a:lnTo>
                  <a:lnTo>
                    <a:pt x="2" y="13"/>
                  </a:lnTo>
                  <a:lnTo>
                    <a:pt x="7" y="5"/>
                  </a:lnTo>
                  <a:lnTo>
                    <a:pt x="13" y="2"/>
                  </a:lnTo>
                  <a:lnTo>
                    <a:pt x="22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auto">
            <a:xfrm>
              <a:off x="2346" y="2735"/>
              <a:ext cx="44" cy="41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0" y="2"/>
                </a:cxn>
                <a:cxn ang="0">
                  <a:pos x="35" y="8"/>
                </a:cxn>
                <a:cxn ang="0">
                  <a:pos x="41" y="13"/>
                </a:cxn>
                <a:cxn ang="0">
                  <a:pos x="43" y="23"/>
                </a:cxn>
                <a:cxn ang="0">
                  <a:pos x="41" y="30"/>
                </a:cxn>
                <a:cxn ang="0">
                  <a:pos x="35" y="37"/>
                </a:cxn>
                <a:cxn ang="0">
                  <a:pos x="30" y="41"/>
                </a:cxn>
                <a:cxn ang="0">
                  <a:pos x="21" y="43"/>
                </a:cxn>
                <a:cxn ang="0">
                  <a:pos x="13" y="41"/>
                </a:cxn>
                <a:cxn ang="0">
                  <a:pos x="6" y="37"/>
                </a:cxn>
                <a:cxn ang="0">
                  <a:pos x="2" y="30"/>
                </a:cxn>
                <a:cxn ang="0">
                  <a:pos x="0" y="23"/>
                </a:cxn>
                <a:cxn ang="0">
                  <a:pos x="2" y="13"/>
                </a:cxn>
                <a:cxn ang="0">
                  <a:pos x="6" y="8"/>
                </a:cxn>
                <a:cxn ang="0">
                  <a:pos x="13" y="2"/>
                </a:cxn>
                <a:cxn ang="0">
                  <a:pos x="21" y="0"/>
                </a:cxn>
              </a:cxnLst>
              <a:rect l="0" t="0" r="r" b="b"/>
              <a:pathLst>
                <a:path w="43" h="43">
                  <a:moveTo>
                    <a:pt x="21" y="0"/>
                  </a:moveTo>
                  <a:lnTo>
                    <a:pt x="30" y="2"/>
                  </a:lnTo>
                  <a:lnTo>
                    <a:pt x="35" y="8"/>
                  </a:lnTo>
                  <a:lnTo>
                    <a:pt x="41" y="13"/>
                  </a:lnTo>
                  <a:lnTo>
                    <a:pt x="43" y="23"/>
                  </a:lnTo>
                  <a:lnTo>
                    <a:pt x="41" y="30"/>
                  </a:lnTo>
                  <a:lnTo>
                    <a:pt x="35" y="37"/>
                  </a:lnTo>
                  <a:lnTo>
                    <a:pt x="30" y="41"/>
                  </a:lnTo>
                  <a:lnTo>
                    <a:pt x="21" y="43"/>
                  </a:lnTo>
                  <a:lnTo>
                    <a:pt x="13" y="41"/>
                  </a:lnTo>
                  <a:lnTo>
                    <a:pt x="6" y="37"/>
                  </a:lnTo>
                  <a:lnTo>
                    <a:pt x="2" y="30"/>
                  </a:lnTo>
                  <a:lnTo>
                    <a:pt x="0" y="23"/>
                  </a:lnTo>
                  <a:lnTo>
                    <a:pt x="2" y="13"/>
                  </a:lnTo>
                  <a:lnTo>
                    <a:pt x="6" y="8"/>
                  </a:lnTo>
                  <a:lnTo>
                    <a:pt x="13" y="2"/>
                  </a:lnTo>
                  <a:lnTo>
                    <a:pt x="21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auto">
            <a:xfrm>
              <a:off x="748" y="1797"/>
              <a:ext cx="41" cy="39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9" y="2"/>
                </a:cxn>
                <a:cxn ang="0">
                  <a:pos x="35" y="5"/>
                </a:cxn>
                <a:cxn ang="0">
                  <a:pos x="40" y="13"/>
                </a:cxn>
                <a:cxn ang="0">
                  <a:pos x="40" y="20"/>
                </a:cxn>
                <a:cxn ang="0">
                  <a:pos x="40" y="27"/>
                </a:cxn>
                <a:cxn ang="0">
                  <a:pos x="35" y="35"/>
                </a:cxn>
                <a:cxn ang="0">
                  <a:pos x="29" y="39"/>
                </a:cxn>
                <a:cxn ang="0">
                  <a:pos x="20" y="40"/>
                </a:cxn>
                <a:cxn ang="0">
                  <a:pos x="13" y="39"/>
                </a:cxn>
                <a:cxn ang="0">
                  <a:pos x="6" y="35"/>
                </a:cxn>
                <a:cxn ang="0">
                  <a:pos x="2" y="27"/>
                </a:cxn>
                <a:cxn ang="0">
                  <a:pos x="0" y="20"/>
                </a:cxn>
                <a:cxn ang="0">
                  <a:pos x="2" y="13"/>
                </a:cxn>
                <a:cxn ang="0">
                  <a:pos x="6" y="5"/>
                </a:cxn>
                <a:cxn ang="0">
                  <a:pos x="13" y="2"/>
                </a:cxn>
                <a:cxn ang="0">
                  <a:pos x="20" y="0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29" y="2"/>
                  </a:lnTo>
                  <a:lnTo>
                    <a:pt x="35" y="5"/>
                  </a:lnTo>
                  <a:lnTo>
                    <a:pt x="40" y="13"/>
                  </a:lnTo>
                  <a:lnTo>
                    <a:pt x="40" y="20"/>
                  </a:lnTo>
                  <a:lnTo>
                    <a:pt x="40" y="27"/>
                  </a:lnTo>
                  <a:lnTo>
                    <a:pt x="35" y="35"/>
                  </a:lnTo>
                  <a:lnTo>
                    <a:pt x="29" y="39"/>
                  </a:lnTo>
                  <a:lnTo>
                    <a:pt x="20" y="40"/>
                  </a:lnTo>
                  <a:lnTo>
                    <a:pt x="13" y="39"/>
                  </a:lnTo>
                  <a:lnTo>
                    <a:pt x="6" y="35"/>
                  </a:lnTo>
                  <a:lnTo>
                    <a:pt x="2" y="27"/>
                  </a:lnTo>
                  <a:lnTo>
                    <a:pt x="0" y="20"/>
                  </a:lnTo>
                  <a:lnTo>
                    <a:pt x="2" y="13"/>
                  </a:lnTo>
                  <a:lnTo>
                    <a:pt x="6" y="5"/>
                  </a:lnTo>
                  <a:lnTo>
                    <a:pt x="13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DA251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auto">
            <a:xfrm>
              <a:off x="1527" y="1957"/>
              <a:ext cx="43" cy="41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9" y="2"/>
                </a:cxn>
                <a:cxn ang="0">
                  <a:pos x="37" y="7"/>
                </a:cxn>
                <a:cxn ang="0">
                  <a:pos x="40" y="13"/>
                </a:cxn>
                <a:cxn ang="0">
                  <a:pos x="42" y="22"/>
                </a:cxn>
                <a:cxn ang="0">
                  <a:pos x="40" y="30"/>
                </a:cxn>
                <a:cxn ang="0">
                  <a:pos x="37" y="37"/>
                </a:cxn>
                <a:cxn ang="0">
                  <a:pos x="29" y="41"/>
                </a:cxn>
                <a:cxn ang="0">
                  <a:pos x="22" y="42"/>
                </a:cxn>
                <a:cxn ang="0">
                  <a:pos x="13" y="41"/>
                </a:cxn>
                <a:cxn ang="0">
                  <a:pos x="7" y="37"/>
                </a:cxn>
                <a:cxn ang="0">
                  <a:pos x="2" y="30"/>
                </a:cxn>
                <a:cxn ang="0">
                  <a:pos x="0" y="22"/>
                </a:cxn>
                <a:cxn ang="0">
                  <a:pos x="2" y="13"/>
                </a:cxn>
                <a:cxn ang="0">
                  <a:pos x="7" y="7"/>
                </a:cxn>
                <a:cxn ang="0">
                  <a:pos x="13" y="2"/>
                </a:cxn>
                <a:cxn ang="0">
                  <a:pos x="22" y="0"/>
                </a:cxn>
              </a:cxnLst>
              <a:rect l="0" t="0" r="r" b="b"/>
              <a:pathLst>
                <a:path w="42" h="42">
                  <a:moveTo>
                    <a:pt x="22" y="0"/>
                  </a:moveTo>
                  <a:lnTo>
                    <a:pt x="29" y="2"/>
                  </a:lnTo>
                  <a:lnTo>
                    <a:pt x="37" y="7"/>
                  </a:lnTo>
                  <a:lnTo>
                    <a:pt x="40" y="13"/>
                  </a:lnTo>
                  <a:lnTo>
                    <a:pt x="42" y="22"/>
                  </a:lnTo>
                  <a:lnTo>
                    <a:pt x="40" y="30"/>
                  </a:lnTo>
                  <a:lnTo>
                    <a:pt x="37" y="37"/>
                  </a:lnTo>
                  <a:lnTo>
                    <a:pt x="29" y="41"/>
                  </a:lnTo>
                  <a:lnTo>
                    <a:pt x="22" y="42"/>
                  </a:lnTo>
                  <a:lnTo>
                    <a:pt x="13" y="41"/>
                  </a:lnTo>
                  <a:lnTo>
                    <a:pt x="7" y="37"/>
                  </a:lnTo>
                  <a:lnTo>
                    <a:pt x="2" y="30"/>
                  </a:lnTo>
                  <a:lnTo>
                    <a:pt x="0" y="22"/>
                  </a:lnTo>
                  <a:lnTo>
                    <a:pt x="2" y="13"/>
                  </a:lnTo>
                  <a:lnTo>
                    <a:pt x="7" y="7"/>
                  </a:lnTo>
                  <a:lnTo>
                    <a:pt x="13" y="2"/>
                  </a:lnTo>
                  <a:lnTo>
                    <a:pt x="22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auto">
            <a:xfrm>
              <a:off x="2539" y="1812"/>
              <a:ext cx="41" cy="41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8" y="2"/>
                </a:cxn>
                <a:cxn ang="0">
                  <a:pos x="35" y="6"/>
                </a:cxn>
                <a:cxn ang="0">
                  <a:pos x="39" y="13"/>
                </a:cxn>
                <a:cxn ang="0">
                  <a:pos x="40" y="20"/>
                </a:cxn>
                <a:cxn ang="0">
                  <a:pos x="39" y="30"/>
                </a:cxn>
                <a:cxn ang="0">
                  <a:pos x="35" y="35"/>
                </a:cxn>
                <a:cxn ang="0">
                  <a:pos x="28" y="41"/>
                </a:cxn>
                <a:cxn ang="0">
                  <a:pos x="20" y="42"/>
                </a:cxn>
                <a:cxn ang="0">
                  <a:pos x="13" y="41"/>
                </a:cxn>
                <a:cxn ang="0">
                  <a:pos x="6" y="35"/>
                </a:cxn>
                <a:cxn ang="0">
                  <a:pos x="2" y="30"/>
                </a:cxn>
                <a:cxn ang="0">
                  <a:pos x="0" y="20"/>
                </a:cxn>
                <a:cxn ang="0">
                  <a:pos x="2" y="13"/>
                </a:cxn>
                <a:cxn ang="0">
                  <a:pos x="6" y="6"/>
                </a:cxn>
                <a:cxn ang="0">
                  <a:pos x="13" y="2"/>
                </a:cxn>
                <a:cxn ang="0">
                  <a:pos x="20" y="0"/>
                </a:cxn>
              </a:cxnLst>
              <a:rect l="0" t="0" r="r" b="b"/>
              <a:pathLst>
                <a:path w="40" h="42">
                  <a:moveTo>
                    <a:pt x="20" y="0"/>
                  </a:moveTo>
                  <a:lnTo>
                    <a:pt x="28" y="2"/>
                  </a:lnTo>
                  <a:lnTo>
                    <a:pt x="35" y="6"/>
                  </a:lnTo>
                  <a:lnTo>
                    <a:pt x="39" y="13"/>
                  </a:lnTo>
                  <a:lnTo>
                    <a:pt x="40" y="20"/>
                  </a:lnTo>
                  <a:lnTo>
                    <a:pt x="39" y="30"/>
                  </a:lnTo>
                  <a:lnTo>
                    <a:pt x="35" y="35"/>
                  </a:lnTo>
                  <a:lnTo>
                    <a:pt x="28" y="41"/>
                  </a:lnTo>
                  <a:lnTo>
                    <a:pt x="20" y="42"/>
                  </a:lnTo>
                  <a:lnTo>
                    <a:pt x="13" y="41"/>
                  </a:lnTo>
                  <a:lnTo>
                    <a:pt x="6" y="35"/>
                  </a:lnTo>
                  <a:lnTo>
                    <a:pt x="2" y="30"/>
                  </a:lnTo>
                  <a:lnTo>
                    <a:pt x="0" y="20"/>
                  </a:lnTo>
                  <a:lnTo>
                    <a:pt x="2" y="13"/>
                  </a:lnTo>
                  <a:lnTo>
                    <a:pt x="6" y="6"/>
                  </a:lnTo>
                  <a:lnTo>
                    <a:pt x="13" y="2"/>
                  </a:lnTo>
                  <a:lnTo>
                    <a:pt x="20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auto">
            <a:xfrm>
              <a:off x="3214" y="2020"/>
              <a:ext cx="43" cy="39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9" y="1"/>
                </a:cxn>
                <a:cxn ang="0">
                  <a:pos x="35" y="5"/>
                </a:cxn>
                <a:cxn ang="0">
                  <a:pos x="40" y="12"/>
                </a:cxn>
                <a:cxn ang="0">
                  <a:pos x="42" y="20"/>
                </a:cxn>
                <a:cxn ang="0">
                  <a:pos x="40" y="27"/>
                </a:cxn>
                <a:cxn ang="0">
                  <a:pos x="35" y="34"/>
                </a:cxn>
                <a:cxn ang="0">
                  <a:pos x="29" y="38"/>
                </a:cxn>
                <a:cxn ang="0">
                  <a:pos x="22" y="40"/>
                </a:cxn>
                <a:cxn ang="0">
                  <a:pos x="13" y="38"/>
                </a:cxn>
                <a:cxn ang="0">
                  <a:pos x="7" y="34"/>
                </a:cxn>
                <a:cxn ang="0">
                  <a:pos x="2" y="27"/>
                </a:cxn>
                <a:cxn ang="0">
                  <a:pos x="0" y="20"/>
                </a:cxn>
                <a:cxn ang="0">
                  <a:pos x="2" y="12"/>
                </a:cxn>
                <a:cxn ang="0">
                  <a:pos x="7" y="5"/>
                </a:cxn>
                <a:cxn ang="0">
                  <a:pos x="13" y="1"/>
                </a:cxn>
                <a:cxn ang="0">
                  <a:pos x="22" y="0"/>
                </a:cxn>
              </a:cxnLst>
              <a:rect l="0" t="0" r="r" b="b"/>
              <a:pathLst>
                <a:path w="42" h="40">
                  <a:moveTo>
                    <a:pt x="22" y="0"/>
                  </a:moveTo>
                  <a:lnTo>
                    <a:pt x="29" y="1"/>
                  </a:lnTo>
                  <a:lnTo>
                    <a:pt x="35" y="5"/>
                  </a:lnTo>
                  <a:lnTo>
                    <a:pt x="40" y="12"/>
                  </a:lnTo>
                  <a:lnTo>
                    <a:pt x="42" y="20"/>
                  </a:lnTo>
                  <a:lnTo>
                    <a:pt x="40" y="27"/>
                  </a:lnTo>
                  <a:lnTo>
                    <a:pt x="35" y="34"/>
                  </a:lnTo>
                  <a:lnTo>
                    <a:pt x="29" y="38"/>
                  </a:lnTo>
                  <a:lnTo>
                    <a:pt x="22" y="40"/>
                  </a:lnTo>
                  <a:lnTo>
                    <a:pt x="13" y="38"/>
                  </a:lnTo>
                  <a:lnTo>
                    <a:pt x="7" y="34"/>
                  </a:lnTo>
                  <a:lnTo>
                    <a:pt x="2" y="27"/>
                  </a:lnTo>
                  <a:lnTo>
                    <a:pt x="0" y="20"/>
                  </a:lnTo>
                  <a:lnTo>
                    <a:pt x="2" y="12"/>
                  </a:lnTo>
                  <a:lnTo>
                    <a:pt x="7" y="5"/>
                  </a:lnTo>
                  <a:lnTo>
                    <a:pt x="13" y="1"/>
                  </a:lnTo>
                  <a:lnTo>
                    <a:pt x="22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 flipH="1">
              <a:off x="2062" y="998"/>
              <a:ext cx="245" cy="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/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1035" y="2020"/>
              <a:ext cx="898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/>
              <a:r>
                <a:rPr lang="ru-RU" sz="1000" dirty="0" err="1" smtClean="0">
                  <a:latin typeface="Times New Roman" pitchFamily="18" charset="0"/>
                  <a:cs typeface="Times New Roman" pitchFamily="18" charset="0"/>
                </a:rPr>
                <a:t>Ляэнеский</a:t>
              </a:r>
              <a:r>
                <a:rPr lang="ru-RU" sz="1000" dirty="0" smtClean="0">
                  <a:latin typeface="Times New Roman" pitchFamily="18" charset="0"/>
                  <a:cs typeface="Times New Roman" pitchFamily="18" charset="0"/>
                </a:rPr>
                <a:t> уездный суд </a:t>
              </a:r>
              <a:endParaRPr lang="en-GB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062" y="1918"/>
              <a:ext cx="874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1000" dirty="0" err="1" smtClean="0">
                  <a:latin typeface="Times New Roman" pitchFamily="18" charset="0"/>
                  <a:cs typeface="Times New Roman" pitchFamily="18" charset="0"/>
                </a:rPr>
                <a:t>Раплаский</a:t>
              </a:r>
              <a:r>
                <a:rPr lang="ru-RU" sz="1000" dirty="0" smtClean="0">
                  <a:latin typeface="Times New Roman" pitchFamily="18" charset="0"/>
                  <a:cs typeface="Times New Roman" pitchFamily="18" charset="0"/>
                </a:rPr>
                <a:t> уездный суд</a:t>
              </a:r>
              <a:endParaRPr lang="en-GB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1867" y="2582"/>
              <a:ext cx="921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1000" dirty="0" smtClean="0">
                  <a:latin typeface="Times New Roman" pitchFamily="18" charset="0"/>
                  <a:cs typeface="Times New Roman" pitchFamily="18" charset="0"/>
                </a:rPr>
                <a:t>Пярнуский уездный суд </a:t>
              </a:r>
              <a:endParaRPr lang="en-GB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2796" y="2582"/>
              <a:ext cx="1021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000" dirty="0" err="1" smtClean="0">
                  <a:latin typeface="Times New Roman" pitchFamily="18" charset="0"/>
                  <a:cs typeface="Times New Roman" pitchFamily="18" charset="0"/>
                </a:rPr>
                <a:t>Вильяндиский</a:t>
              </a:r>
              <a:r>
                <a:rPr lang="ru-RU" sz="1000" dirty="0" smtClean="0">
                  <a:latin typeface="Times New Roman" pitchFamily="18" charset="0"/>
                  <a:cs typeface="Times New Roman" pitchFamily="18" charset="0"/>
                </a:rPr>
                <a:t> уездный суд</a:t>
              </a:r>
              <a:endParaRPr lang="et-EE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3873" y="2787"/>
              <a:ext cx="879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000" dirty="0" smtClean="0">
                  <a:latin typeface="Times New Roman" pitchFamily="18" charset="0"/>
                  <a:cs typeface="Times New Roman" pitchFamily="18" charset="0"/>
                </a:rPr>
                <a:t>Тартуский уездный суд</a:t>
              </a:r>
              <a:endParaRPr lang="et-EE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4216" y="3042"/>
              <a:ext cx="1027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/>
              <a:r>
                <a:rPr lang="ru-RU" sz="1000" dirty="0" err="1" smtClean="0"/>
                <a:t>Пылваский</a:t>
              </a:r>
              <a:r>
                <a:rPr lang="ru-RU" sz="1000" dirty="0" smtClean="0"/>
                <a:t> уездный суд</a:t>
              </a:r>
              <a:endParaRPr lang="et-EE" sz="1000" dirty="0" smtClean="0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3090" y="3400"/>
              <a:ext cx="877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000" dirty="0" err="1" smtClean="0">
                  <a:latin typeface="Times New Roman" pitchFamily="18" charset="0"/>
                  <a:cs typeface="Times New Roman" pitchFamily="18" charset="0"/>
                </a:rPr>
                <a:t>Валгаский</a:t>
              </a:r>
              <a:r>
                <a:rPr lang="ru-RU" sz="1000" dirty="0" smtClean="0">
                  <a:latin typeface="Times New Roman" pitchFamily="18" charset="0"/>
                  <a:cs typeface="Times New Roman" pitchFamily="18" charset="0"/>
                </a:rPr>
                <a:t> уездный суд</a:t>
              </a:r>
              <a:endParaRPr lang="et-EE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Rectangle 43"/>
            <p:cNvSpPr>
              <a:spLocks noChangeArrowheads="1"/>
            </p:cNvSpPr>
            <p:nvPr/>
          </p:nvSpPr>
          <p:spPr bwMode="auto">
            <a:xfrm>
              <a:off x="4118" y="3707"/>
              <a:ext cx="865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ru-RU" sz="1000" dirty="0" err="1" smtClean="0">
                  <a:latin typeface="Times New Roman" pitchFamily="18" charset="0"/>
                  <a:cs typeface="Times New Roman" pitchFamily="18" charset="0"/>
                </a:rPr>
                <a:t>Выруский</a:t>
              </a:r>
              <a:r>
                <a:rPr lang="ru-RU" sz="1000" dirty="0" smtClean="0">
                  <a:latin typeface="Times New Roman" pitchFamily="18" charset="0"/>
                  <a:cs typeface="Times New Roman" pitchFamily="18" charset="0"/>
                </a:rPr>
                <a:t> уездный суд</a:t>
              </a:r>
              <a:endParaRPr lang="et-EE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3659" y="2205"/>
              <a:ext cx="961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1000" dirty="0" err="1" smtClean="0">
                  <a:latin typeface="Times New Roman" pitchFamily="18" charset="0"/>
                  <a:cs typeface="Times New Roman" pitchFamily="18" charset="0"/>
                </a:rPr>
                <a:t>Йыгеваский</a:t>
              </a:r>
              <a:r>
                <a:rPr lang="ru-RU" sz="1000" dirty="0" smtClean="0">
                  <a:latin typeface="Times New Roman" pitchFamily="18" charset="0"/>
                  <a:cs typeface="Times New Roman" pitchFamily="18" charset="0"/>
                </a:rPr>
                <a:t> уездный суд </a:t>
              </a:r>
              <a:endParaRPr lang="en-GB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3090" y="1867"/>
              <a:ext cx="865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1000" dirty="0" err="1" smtClean="0">
                  <a:latin typeface="Times New Roman" pitchFamily="18" charset="0"/>
                  <a:cs typeface="Times New Roman" pitchFamily="18" charset="0"/>
                </a:rPr>
                <a:t>Ярваский</a:t>
              </a:r>
              <a:r>
                <a:rPr lang="ru-RU" sz="1000" dirty="0" smtClean="0">
                  <a:latin typeface="Times New Roman" pitchFamily="18" charset="0"/>
                  <a:cs typeface="Times New Roman" pitchFamily="18" charset="0"/>
                </a:rPr>
                <a:t> уездный суд </a:t>
              </a:r>
              <a:endParaRPr lang="en-GB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3482" y="1049"/>
              <a:ext cx="1126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1000" dirty="0" err="1" smtClean="0">
                  <a:latin typeface="Times New Roman" pitchFamily="18" charset="0"/>
                  <a:cs typeface="Times New Roman" pitchFamily="18" charset="0"/>
                </a:rPr>
                <a:t>Ляэне-Вируский</a:t>
              </a:r>
              <a:r>
                <a:rPr lang="ru-RU" sz="1000" dirty="0" smtClean="0">
                  <a:latin typeface="Times New Roman" pitchFamily="18" charset="0"/>
                  <a:cs typeface="Times New Roman" pitchFamily="18" charset="0"/>
                </a:rPr>
                <a:t> уездный суд </a:t>
              </a:r>
              <a:endParaRPr lang="en-GB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4411" y="1355"/>
              <a:ext cx="1051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1000" dirty="0" err="1" smtClean="0">
                  <a:latin typeface="Times New Roman" pitchFamily="18" charset="0"/>
                  <a:cs typeface="Times New Roman" pitchFamily="18" charset="0"/>
                </a:rPr>
                <a:t>Ида-Вируский</a:t>
              </a:r>
              <a:r>
                <a:rPr lang="ru-RU" sz="1000" dirty="0" smtClean="0">
                  <a:latin typeface="Times New Roman" pitchFamily="18" charset="0"/>
                  <a:cs typeface="Times New Roman" pitchFamily="18" charset="0"/>
                </a:rPr>
                <a:t> уездный суд </a:t>
              </a:r>
              <a:endParaRPr lang="en-GB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Rectangle 48"/>
            <p:cNvSpPr>
              <a:spLocks noChangeArrowheads="1"/>
            </p:cNvSpPr>
            <p:nvPr/>
          </p:nvSpPr>
          <p:spPr bwMode="auto">
            <a:xfrm>
              <a:off x="4967" y="1049"/>
              <a:ext cx="937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ru-RU" sz="1000" dirty="0" smtClean="0">
                  <a:latin typeface="Times New Roman" pitchFamily="18" charset="0"/>
                  <a:cs typeface="Times New Roman" pitchFamily="18" charset="0"/>
                </a:rPr>
                <a:t>Нарвский городской суд</a:t>
              </a:r>
              <a:r>
                <a:rPr lang="ru-RU" sz="1000" dirty="0" smtClean="0"/>
                <a:t> </a:t>
              </a:r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577" y="1873"/>
              <a:ext cx="0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52" name="Freeform 50"/>
            <p:cNvSpPr>
              <a:spLocks/>
            </p:cNvSpPr>
            <p:nvPr/>
          </p:nvSpPr>
          <p:spPr bwMode="auto">
            <a:xfrm>
              <a:off x="0" y="2426"/>
              <a:ext cx="1264" cy="1094"/>
            </a:xfrm>
            <a:custGeom>
              <a:avLst/>
              <a:gdLst/>
              <a:ahLst/>
              <a:cxnLst>
                <a:cxn ang="0">
                  <a:pos x="462" y="109"/>
                </a:cxn>
                <a:cxn ang="0">
                  <a:pos x="525" y="90"/>
                </a:cxn>
                <a:cxn ang="0">
                  <a:pos x="569" y="55"/>
                </a:cxn>
                <a:cxn ang="0">
                  <a:pos x="593" y="0"/>
                </a:cxn>
                <a:cxn ang="0">
                  <a:pos x="626" y="31"/>
                </a:cxn>
                <a:cxn ang="0">
                  <a:pos x="709" y="63"/>
                </a:cxn>
                <a:cxn ang="0">
                  <a:pos x="771" y="37"/>
                </a:cxn>
                <a:cxn ang="0">
                  <a:pos x="793" y="24"/>
                </a:cxn>
                <a:cxn ang="0">
                  <a:pos x="867" y="24"/>
                </a:cxn>
                <a:cxn ang="0">
                  <a:pos x="973" y="70"/>
                </a:cxn>
                <a:cxn ang="0">
                  <a:pos x="1060" y="125"/>
                </a:cxn>
                <a:cxn ang="0">
                  <a:pos x="1148" y="203"/>
                </a:cxn>
                <a:cxn ang="0">
                  <a:pos x="1211" y="245"/>
                </a:cxn>
                <a:cxn ang="0">
                  <a:pos x="1229" y="282"/>
                </a:cxn>
                <a:cxn ang="0">
                  <a:pos x="1172" y="311"/>
                </a:cxn>
                <a:cxn ang="0">
                  <a:pos x="1113" y="274"/>
                </a:cxn>
                <a:cxn ang="0">
                  <a:pos x="1099" y="304"/>
                </a:cxn>
                <a:cxn ang="0">
                  <a:pos x="1086" y="326"/>
                </a:cxn>
                <a:cxn ang="0">
                  <a:pos x="1053" y="341"/>
                </a:cxn>
                <a:cxn ang="0">
                  <a:pos x="994" y="427"/>
                </a:cxn>
                <a:cxn ang="0">
                  <a:pos x="955" y="423"/>
                </a:cxn>
                <a:cxn ang="0">
                  <a:pos x="929" y="379"/>
                </a:cxn>
                <a:cxn ang="0">
                  <a:pos x="882" y="512"/>
                </a:cxn>
                <a:cxn ang="0">
                  <a:pos x="850" y="510"/>
                </a:cxn>
                <a:cxn ang="0">
                  <a:pos x="836" y="530"/>
                </a:cxn>
                <a:cxn ang="0">
                  <a:pos x="745" y="561"/>
                </a:cxn>
                <a:cxn ang="0">
                  <a:pos x="732" y="662"/>
                </a:cxn>
                <a:cxn ang="0">
                  <a:pos x="686" y="624"/>
                </a:cxn>
                <a:cxn ang="0">
                  <a:pos x="611" y="640"/>
                </a:cxn>
                <a:cxn ang="0">
                  <a:pos x="561" y="633"/>
                </a:cxn>
                <a:cxn ang="0">
                  <a:pos x="484" y="657"/>
                </a:cxn>
                <a:cxn ang="0">
                  <a:pos x="431" y="670"/>
                </a:cxn>
                <a:cxn ang="0">
                  <a:pos x="405" y="696"/>
                </a:cxn>
                <a:cxn ang="0">
                  <a:pos x="368" y="751"/>
                </a:cxn>
                <a:cxn ang="0">
                  <a:pos x="383" y="791"/>
                </a:cxn>
                <a:cxn ang="0">
                  <a:pos x="372" y="850"/>
                </a:cxn>
                <a:cxn ang="0">
                  <a:pos x="318" y="1043"/>
                </a:cxn>
                <a:cxn ang="0">
                  <a:pos x="271" y="1097"/>
                </a:cxn>
                <a:cxn ang="0">
                  <a:pos x="169" y="1029"/>
                </a:cxn>
                <a:cxn ang="0">
                  <a:pos x="210" y="949"/>
                </a:cxn>
                <a:cxn ang="0">
                  <a:pos x="241" y="870"/>
                </a:cxn>
                <a:cxn ang="0">
                  <a:pos x="274" y="883"/>
                </a:cxn>
                <a:cxn ang="0">
                  <a:pos x="322" y="806"/>
                </a:cxn>
                <a:cxn ang="0">
                  <a:pos x="238" y="720"/>
                </a:cxn>
                <a:cxn ang="0">
                  <a:pos x="146" y="644"/>
                </a:cxn>
                <a:cxn ang="0">
                  <a:pos x="20" y="532"/>
                </a:cxn>
                <a:cxn ang="0">
                  <a:pos x="81" y="488"/>
                </a:cxn>
                <a:cxn ang="0">
                  <a:pos x="149" y="405"/>
                </a:cxn>
                <a:cxn ang="0">
                  <a:pos x="35" y="249"/>
                </a:cxn>
                <a:cxn ang="0">
                  <a:pos x="111" y="210"/>
                </a:cxn>
                <a:cxn ang="0">
                  <a:pos x="190" y="313"/>
                </a:cxn>
                <a:cxn ang="0">
                  <a:pos x="214" y="355"/>
                </a:cxn>
                <a:cxn ang="0">
                  <a:pos x="234" y="328"/>
                </a:cxn>
                <a:cxn ang="0">
                  <a:pos x="256" y="225"/>
                </a:cxn>
                <a:cxn ang="0">
                  <a:pos x="309" y="171"/>
                </a:cxn>
                <a:cxn ang="0">
                  <a:pos x="339" y="221"/>
                </a:cxn>
                <a:cxn ang="0">
                  <a:pos x="352" y="254"/>
                </a:cxn>
                <a:cxn ang="0">
                  <a:pos x="366" y="258"/>
                </a:cxn>
                <a:cxn ang="0">
                  <a:pos x="390" y="232"/>
                </a:cxn>
                <a:cxn ang="0">
                  <a:pos x="394" y="182"/>
                </a:cxn>
                <a:cxn ang="0">
                  <a:pos x="374" y="160"/>
                </a:cxn>
              </a:cxnLst>
              <a:rect l="0" t="0" r="r" b="b"/>
              <a:pathLst>
                <a:path w="1231" h="1126">
                  <a:moveTo>
                    <a:pt x="368" y="158"/>
                  </a:moveTo>
                  <a:lnTo>
                    <a:pt x="379" y="116"/>
                  </a:lnTo>
                  <a:lnTo>
                    <a:pt x="423" y="114"/>
                  </a:lnTo>
                  <a:lnTo>
                    <a:pt x="462" y="109"/>
                  </a:lnTo>
                  <a:lnTo>
                    <a:pt x="480" y="105"/>
                  </a:lnTo>
                  <a:lnTo>
                    <a:pt x="497" y="101"/>
                  </a:lnTo>
                  <a:lnTo>
                    <a:pt x="512" y="96"/>
                  </a:lnTo>
                  <a:lnTo>
                    <a:pt x="525" y="90"/>
                  </a:lnTo>
                  <a:lnTo>
                    <a:pt x="537" y="83"/>
                  </a:lnTo>
                  <a:lnTo>
                    <a:pt x="548" y="76"/>
                  </a:lnTo>
                  <a:lnTo>
                    <a:pt x="560" y="66"/>
                  </a:lnTo>
                  <a:lnTo>
                    <a:pt x="569" y="55"/>
                  </a:lnTo>
                  <a:lnTo>
                    <a:pt x="576" y="44"/>
                  </a:lnTo>
                  <a:lnTo>
                    <a:pt x="583" y="30"/>
                  </a:lnTo>
                  <a:lnTo>
                    <a:pt x="589" y="17"/>
                  </a:lnTo>
                  <a:lnTo>
                    <a:pt x="593" y="0"/>
                  </a:lnTo>
                  <a:lnTo>
                    <a:pt x="600" y="6"/>
                  </a:lnTo>
                  <a:lnTo>
                    <a:pt x="607" y="13"/>
                  </a:lnTo>
                  <a:lnTo>
                    <a:pt x="617" y="20"/>
                  </a:lnTo>
                  <a:lnTo>
                    <a:pt x="626" y="31"/>
                  </a:lnTo>
                  <a:lnTo>
                    <a:pt x="644" y="59"/>
                  </a:lnTo>
                  <a:lnTo>
                    <a:pt x="666" y="94"/>
                  </a:lnTo>
                  <a:lnTo>
                    <a:pt x="699" y="94"/>
                  </a:lnTo>
                  <a:lnTo>
                    <a:pt x="709" y="63"/>
                  </a:lnTo>
                  <a:lnTo>
                    <a:pt x="749" y="98"/>
                  </a:lnTo>
                  <a:lnTo>
                    <a:pt x="758" y="70"/>
                  </a:lnTo>
                  <a:lnTo>
                    <a:pt x="767" y="42"/>
                  </a:lnTo>
                  <a:lnTo>
                    <a:pt x="771" y="37"/>
                  </a:lnTo>
                  <a:lnTo>
                    <a:pt x="777" y="31"/>
                  </a:lnTo>
                  <a:lnTo>
                    <a:pt x="780" y="28"/>
                  </a:lnTo>
                  <a:lnTo>
                    <a:pt x="788" y="26"/>
                  </a:lnTo>
                  <a:lnTo>
                    <a:pt x="793" y="24"/>
                  </a:lnTo>
                  <a:lnTo>
                    <a:pt x="802" y="24"/>
                  </a:lnTo>
                  <a:lnTo>
                    <a:pt x="812" y="24"/>
                  </a:lnTo>
                  <a:lnTo>
                    <a:pt x="821" y="28"/>
                  </a:lnTo>
                  <a:lnTo>
                    <a:pt x="867" y="24"/>
                  </a:lnTo>
                  <a:lnTo>
                    <a:pt x="937" y="31"/>
                  </a:lnTo>
                  <a:lnTo>
                    <a:pt x="946" y="44"/>
                  </a:lnTo>
                  <a:lnTo>
                    <a:pt x="959" y="57"/>
                  </a:lnTo>
                  <a:lnTo>
                    <a:pt x="973" y="70"/>
                  </a:lnTo>
                  <a:lnTo>
                    <a:pt x="990" y="85"/>
                  </a:lnTo>
                  <a:lnTo>
                    <a:pt x="1010" y="98"/>
                  </a:lnTo>
                  <a:lnTo>
                    <a:pt x="1034" y="111"/>
                  </a:lnTo>
                  <a:lnTo>
                    <a:pt x="1060" y="125"/>
                  </a:lnTo>
                  <a:lnTo>
                    <a:pt x="1089" y="138"/>
                  </a:lnTo>
                  <a:lnTo>
                    <a:pt x="1089" y="182"/>
                  </a:lnTo>
                  <a:lnTo>
                    <a:pt x="1121" y="191"/>
                  </a:lnTo>
                  <a:lnTo>
                    <a:pt x="1148" y="203"/>
                  </a:lnTo>
                  <a:lnTo>
                    <a:pt x="1172" y="214"/>
                  </a:lnTo>
                  <a:lnTo>
                    <a:pt x="1194" y="228"/>
                  </a:lnTo>
                  <a:lnTo>
                    <a:pt x="1203" y="236"/>
                  </a:lnTo>
                  <a:lnTo>
                    <a:pt x="1211" y="245"/>
                  </a:lnTo>
                  <a:lnTo>
                    <a:pt x="1216" y="252"/>
                  </a:lnTo>
                  <a:lnTo>
                    <a:pt x="1222" y="261"/>
                  </a:lnTo>
                  <a:lnTo>
                    <a:pt x="1227" y="272"/>
                  </a:lnTo>
                  <a:lnTo>
                    <a:pt x="1229" y="282"/>
                  </a:lnTo>
                  <a:lnTo>
                    <a:pt x="1231" y="293"/>
                  </a:lnTo>
                  <a:lnTo>
                    <a:pt x="1231" y="306"/>
                  </a:lnTo>
                  <a:lnTo>
                    <a:pt x="1194" y="313"/>
                  </a:lnTo>
                  <a:lnTo>
                    <a:pt x="1172" y="311"/>
                  </a:lnTo>
                  <a:lnTo>
                    <a:pt x="1156" y="306"/>
                  </a:lnTo>
                  <a:lnTo>
                    <a:pt x="1143" y="300"/>
                  </a:lnTo>
                  <a:lnTo>
                    <a:pt x="1132" y="293"/>
                  </a:lnTo>
                  <a:lnTo>
                    <a:pt x="1113" y="274"/>
                  </a:lnTo>
                  <a:lnTo>
                    <a:pt x="1095" y="260"/>
                  </a:lnTo>
                  <a:lnTo>
                    <a:pt x="1099" y="278"/>
                  </a:lnTo>
                  <a:lnTo>
                    <a:pt x="1099" y="296"/>
                  </a:lnTo>
                  <a:lnTo>
                    <a:pt x="1099" y="304"/>
                  </a:lnTo>
                  <a:lnTo>
                    <a:pt x="1097" y="309"/>
                  </a:lnTo>
                  <a:lnTo>
                    <a:pt x="1093" y="317"/>
                  </a:lnTo>
                  <a:lnTo>
                    <a:pt x="1091" y="322"/>
                  </a:lnTo>
                  <a:lnTo>
                    <a:pt x="1086" y="326"/>
                  </a:lnTo>
                  <a:lnTo>
                    <a:pt x="1082" y="331"/>
                  </a:lnTo>
                  <a:lnTo>
                    <a:pt x="1075" y="333"/>
                  </a:lnTo>
                  <a:lnTo>
                    <a:pt x="1069" y="337"/>
                  </a:lnTo>
                  <a:lnTo>
                    <a:pt x="1053" y="341"/>
                  </a:lnTo>
                  <a:lnTo>
                    <a:pt x="1034" y="341"/>
                  </a:lnTo>
                  <a:lnTo>
                    <a:pt x="1038" y="383"/>
                  </a:lnTo>
                  <a:lnTo>
                    <a:pt x="1005" y="398"/>
                  </a:lnTo>
                  <a:lnTo>
                    <a:pt x="994" y="427"/>
                  </a:lnTo>
                  <a:lnTo>
                    <a:pt x="983" y="427"/>
                  </a:lnTo>
                  <a:lnTo>
                    <a:pt x="972" y="427"/>
                  </a:lnTo>
                  <a:lnTo>
                    <a:pt x="962" y="425"/>
                  </a:lnTo>
                  <a:lnTo>
                    <a:pt x="955" y="423"/>
                  </a:lnTo>
                  <a:lnTo>
                    <a:pt x="948" y="416"/>
                  </a:lnTo>
                  <a:lnTo>
                    <a:pt x="940" y="407"/>
                  </a:lnTo>
                  <a:lnTo>
                    <a:pt x="935" y="396"/>
                  </a:lnTo>
                  <a:lnTo>
                    <a:pt x="929" y="379"/>
                  </a:lnTo>
                  <a:lnTo>
                    <a:pt x="935" y="466"/>
                  </a:lnTo>
                  <a:lnTo>
                    <a:pt x="918" y="515"/>
                  </a:lnTo>
                  <a:lnTo>
                    <a:pt x="894" y="515"/>
                  </a:lnTo>
                  <a:lnTo>
                    <a:pt x="882" y="512"/>
                  </a:lnTo>
                  <a:lnTo>
                    <a:pt x="872" y="510"/>
                  </a:lnTo>
                  <a:lnTo>
                    <a:pt x="863" y="508"/>
                  </a:lnTo>
                  <a:lnTo>
                    <a:pt x="856" y="508"/>
                  </a:lnTo>
                  <a:lnTo>
                    <a:pt x="850" y="510"/>
                  </a:lnTo>
                  <a:lnTo>
                    <a:pt x="845" y="512"/>
                  </a:lnTo>
                  <a:lnTo>
                    <a:pt x="841" y="515"/>
                  </a:lnTo>
                  <a:lnTo>
                    <a:pt x="839" y="519"/>
                  </a:lnTo>
                  <a:lnTo>
                    <a:pt x="836" y="530"/>
                  </a:lnTo>
                  <a:lnTo>
                    <a:pt x="836" y="541"/>
                  </a:lnTo>
                  <a:lnTo>
                    <a:pt x="837" y="554"/>
                  </a:lnTo>
                  <a:lnTo>
                    <a:pt x="839" y="567"/>
                  </a:lnTo>
                  <a:lnTo>
                    <a:pt x="745" y="561"/>
                  </a:lnTo>
                  <a:lnTo>
                    <a:pt x="756" y="604"/>
                  </a:lnTo>
                  <a:lnTo>
                    <a:pt x="767" y="672"/>
                  </a:lnTo>
                  <a:lnTo>
                    <a:pt x="749" y="668"/>
                  </a:lnTo>
                  <a:lnTo>
                    <a:pt x="732" y="662"/>
                  </a:lnTo>
                  <a:lnTo>
                    <a:pt x="718" y="655"/>
                  </a:lnTo>
                  <a:lnTo>
                    <a:pt x="707" y="646"/>
                  </a:lnTo>
                  <a:lnTo>
                    <a:pt x="696" y="637"/>
                  </a:lnTo>
                  <a:lnTo>
                    <a:pt x="686" y="624"/>
                  </a:lnTo>
                  <a:lnTo>
                    <a:pt x="681" y="613"/>
                  </a:lnTo>
                  <a:lnTo>
                    <a:pt x="675" y="598"/>
                  </a:lnTo>
                  <a:lnTo>
                    <a:pt x="668" y="642"/>
                  </a:lnTo>
                  <a:lnTo>
                    <a:pt x="611" y="640"/>
                  </a:lnTo>
                  <a:lnTo>
                    <a:pt x="596" y="598"/>
                  </a:lnTo>
                  <a:lnTo>
                    <a:pt x="591" y="659"/>
                  </a:lnTo>
                  <a:lnTo>
                    <a:pt x="576" y="653"/>
                  </a:lnTo>
                  <a:lnTo>
                    <a:pt x="561" y="633"/>
                  </a:lnTo>
                  <a:lnTo>
                    <a:pt x="554" y="616"/>
                  </a:lnTo>
                  <a:lnTo>
                    <a:pt x="543" y="635"/>
                  </a:lnTo>
                  <a:lnTo>
                    <a:pt x="532" y="653"/>
                  </a:lnTo>
                  <a:lnTo>
                    <a:pt x="484" y="657"/>
                  </a:lnTo>
                  <a:lnTo>
                    <a:pt x="468" y="659"/>
                  </a:lnTo>
                  <a:lnTo>
                    <a:pt x="453" y="662"/>
                  </a:lnTo>
                  <a:lnTo>
                    <a:pt x="442" y="666"/>
                  </a:lnTo>
                  <a:lnTo>
                    <a:pt x="431" y="670"/>
                  </a:lnTo>
                  <a:lnTo>
                    <a:pt x="423" y="675"/>
                  </a:lnTo>
                  <a:lnTo>
                    <a:pt x="416" y="683"/>
                  </a:lnTo>
                  <a:lnTo>
                    <a:pt x="410" y="688"/>
                  </a:lnTo>
                  <a:lnTo>
                    <a:pt x="405" y="696"/>
                  </a:lnTo>
                  <a:lnTo>
                    <a:pt x="398" y="708"/>
                  </a:lnTo>
                  <a:lnTo>
                    <a:pt x="388" y="723"/>
                  </a:lnTo>
                  <a:lnTo>
                    <a:pt x="381" y="738"/>
                  </a:lnTo>
                  <a:lnTo>
                    <a:pt x="368" y="751"/>
                  </a:lnTo>
                  <a:lnTo>
                    <a:pt x="376" y="758"/>
                  </a:lnTo>
                  <a:lnTo>
                    <a:pt x="379" y="769"/>
                  </a:lnTo>
                  <a:lnTo>
                    <a:pt x="383" y="780"/>
                  </a:lnTo>
                  <a:lnTo>
                    <a:pt x="383" y="791"/>
                  </a:lnTo>
                  <a:lnTo>
                    <a:pt x="383" y="806"/>
                  </a:lnTo>
                  <a:lnTo>
                    <a:pt x="381" y="819"/>
                  </a:lnTo>
                  <a:lnTo>
                    <a:pt x="377" y="834"/>
                  </a:lnTo>
                  <a:lnTo>
                    <a:pt x="372" y="850"/>
                  </a:lnTo>
                  <a:lnTo>
                    <a:pt x="350" y="918"/>
                  </a:lnTo>
                  <a:lnTo>
                    <a:pt x="326" y="990"/>
                  </a:lnTo>
                  <a:lnTo>
                    <a:pt x="339" y="1038"/>
                  </a:lnTo>
                  <a:lnTo>
                    <a:pt x="318" y="1043"/>
                  </a:lnTo>
                  <a:lnTo>
                    <a:pt x="304" y="1053"/>
                  </a:lnTo>
                  <a:lnTo>
                    <a:pt x="291" y="1062"/>
                  </a:lnTo>
                  <a:lnTo>
                    <a:pt x="282" y="1073"/>
                  </a:lnTo>
                  <a:lnTo>
                    <a:pt x="271" y="1097"/>
                  </a:lnTo>
                  <a:lnTo>
                    <a:pt x="260" y="1121"/>
                  </a:lnTo>
                  <a:lnTo>
                    <a:pt x="208" y="1126"/>
                  </a:lnTo>
                  <a:lnTo>
                    <a:pt x="173" y="1067"/>
                  </a:lnTo>
                  <a:lnTo>
                    <a:pt x="169" y="1029"/>
                  </a:lnTo>
                  <a:lnTo>
                    <a:pt x="204" y="1019"/>
                  </a:lnTo>
                  <a:lnTo>
                    <a:pt x="212" y="977"/>
                  </a:lnTo>
                  <a:lnTo>
                    <a:pt x="210" y="962"/>
                  </a:lnTo>
                  <a:lnTo>
                    <a:pt x="210" y="949"/>
                  </a:lnTo>
                  <a:lnTo>
                    <a:pt x="212" y="935"/>
                  </a:lnTo>
                  <a:lnTo>
                    <a:pt x="217" y="922"/>
                  </a:lnTo>
                  <a:lnTo>
                    <a:pt x="228" y="896"/>
                  </a:lnTo>
                  <a:lnTo>
                    <a:pt x="241" y="870"/>
                  </a:lnTo>
                  <a:lnTo>
                    <a:pt x="250" y="870"/>
                  </a:lnTo>
                  <a:lnTo>
                    <a:pt x="258" y="874"/>
                  </a:lnTo>
                  <a:lnTo>
                    <a:pt x="267" y="878"/>
                  </a:lnTo>
                  <a:lnTo>
                    <a:pt x="274" y="883"/>
                  </a:lnTo>
                  <a:lnTo>
                    <a:pt x="287" y="894"/>
                  </a:lnTo>
                  <a:lnTo>
                    <a:pt x="304" y="903"/>
                  </a:lnTo>
                  <a:lnTo>
                    <a:pt x="304" y="845"/>
                  </a:lnTo>
                  <a:lnTo>
                    <a:pt x="322" y="806"/>
                  </a:lnTo>
                  <a:lnTo>
                    <a:pt x="331" y="782"/>
                  </a:lnTo>
                  <a:lnTo>
                    <a:pt x="339" y="756"/>
                  </a:lnTo>
                  <a:lnTo>
                    <a:pt x="295" y="749"/>
                  </a:lnTo>
                  <a:lnTo>
                    <a:pt x="238" y="720"/>
                  </a:lnTo>
                  <a:lnTo>
                    <a:pt x="197" y="718"/>
                  </a:lnTo>
                  <a:lnTo>
                    <a:pt x="192" y="666"/>
                  </a:lnTo>
                  <a:lnTo>
                    <a:pt x="144" y="611"/>
                  </a:lnTo>
                  <a:lnTo>
                    <a:pt x="146" y="644"/>
                  </a:lnTo>
                  <a:lnTo>
                    <a:pt x="92" y="639"/>
                  </a:lnTo>
                  <a:lnTo>
                    <a:pt x="74" y="604"/>
                  </a:lnTo>
                  <a:lnTo>
                    <a:pt x="35" y="589"/>
                  </a:lnTo>
                  <a:lnTo>
                    <a:pt x="20" y="532"/>
                  </a:lnTo>
                  <a:lnTo>
                    <a:pt x="68" y="537"/>
                  </a:lnTo>
                  <a:lnTo>
                    <a:pt x="48" y="502"/>
                  </a:lnTo>
                  <a:lnTo>
                    <a:pt x="43" y="451"/>
                  </a:lnTo>
                  <a:lnTo>
                    <a:pt x="81" y="488"/>
                  </a:lnTo>
                  <a:lnTo>
                    <a:pt x="103" y="502"/>
                  </a:lnTo>
                  <a:lnTo>
                    <a:pt x="103" y="455"/>
                  </a:lnTo>
                  <a:lnTo>
                    <a:pt x="147" y="462"/>
                  </a:lnTo>
                  <a:lnTo>
                    <a:pt x="149" y="405"/>
                  </a:lnTo>
                  <a:lnTo>
                    <a:pt x="57" y="280"/>
                  </a:lnTo>
                  <a:lnTo>
                    <a:pt x="19" y="282"/>
                  </a:lnTo>
                  <a:lnTo>
                    <a:pt x="0" y="237"/>
                  </a:lnTo>
                  <a:lnTo>
                    <a:pt x="35" y="249"/>
                  </a:lnTo>
                  <a:lnTo>
                    <a:pt x="74" y="269"/>
                  </a:lnTo>
                  <a:lnTo>
                    <a:pt x="81" y="212"/>
                  </a:lnTo>
                  <a:lnTo>
                    <a:pt x="96" y="210"/>
                  </a:lnTo>
                  <a:lnTo>
                    <a:pt x="111" y="210"/>
                  </a:lnTo>
                  <a:lnTo>
                    <a:pt x="158" y="228"/>
                  </a:lnTo>
                  <a:lnTo>
                    <a:pt x="175" y="258"/>
                  </a:lnTo>
                  <a:lnTo>
                    <a:pt x="182" y="289"/>
                  </a:lnTo>
                  <a:lnTo>
                    <a:pt x="190" y="313"/>
                  </a:lnTo>
                  <a:lnTo>
                    <a:pt x="197" y="329"/>
                  </a:lnTo>
                  <a:lnTo>
                    <a:pt x="203" y="342"/>
                  </a:lnTo>
                  <a:lnTo>
                    <a:pt x="208" y="352"/>
                  </a:lnTo>
                  <a:lnTo>
                    <a:pt x="214" y="355"/>
                  </a:lnTo>
                  <a:lnTo>
                    <a:pt x="217" y="355"/>
                  </a:lnTo>
                  <a:lnTo>
                    <a:pt x="223" y="353"/>
                  </a:lnTo>
                  <a:lnTo>
                    <a:pt x="228" y="342"/>
                  </a:lnTo>
                  <a:lnTo>
                    <a:pt x="234" y="328"/>
                  </a:lnTo>
                  <a:lnTo>
                    <a:pt x="236" y="313"/>
                  </a:lnTo>
                  <a:lnTo>
                    <a:pt x="236" y="304"/>
                  </a:lnTo>
                  <a:lnTo>
                    <a:pt x="234" y="243"/>
                  </a:lnTo>
                  <a:lnTo>
                    <a:pt x="256" y="225"/>
                  </a:lnTo>
                  <a:lnTo>
                    <a:pt x="280" y="206"/>
                  </a:lnTo>
                  <a:lnTo>
                    <a:pt x="291" y="195"/>
                  </a:lnTo>
                  <a:lnTo>
                    <a:pt x="302" y="184"/>
                  </a:lnTo>
                  <a:lnTo>
                    <a:pt x="309" y="171"/>
                  </a:lnTo>
                  <a:lnTo>
                    <a:pt x="317" y="157"/>
                  </a:lnTo>
                  <a:lnTo>
                    <a:pt x="326" y="177"/>
                  </a:lnTo>
                  <a:lnTo>
                    <a:pt x="335" y="197"/>
                  </a:lnTo>
                  <a:lnTo>
                    <a:pt x="339" y="221"/>
                  </a:lnTo>
                  <a:lnTo>
                    <a:pt x="342" y="239"/>
                  </a:lnTo>
                  <a:lnTo>
                    <a:pt x="346" y="245"/>
                  </a:lnTo>
                  <a:lnTo>
                    <a:pt x="350" y="250"/>
                  </a:lnTo>
                  <a:lnTo>
                    <a:pt x="352" y="254"/>
                  </a:lnTo>
                  <a:lnTo>
                    <a:pt x="355" y="256"/>
                  </a:lnTo>
                  <a:lnTo>
                    <a:pt x="359" y="258"/>
                  </a:lnTo>
                  <a:lnTo>
                    <a:pt x="363" y="258"/>
                  </a:lnTo>
                  <a:lnTo>
                    <a:pt x="366" y="258"/>
                  </a:lnTo>
                  <a:lnTo>
                    <a:pt x="372" y="256"/>
                  </a:lnTo>
                  <a:lnTo>
                    <a:pt x="379" y="250"/>
                  </a:lnTo>
                  <a:lnTo>
                    <a:pt x="385" y="241"/>
                  </a:lnTo>
                  <a:lnTo>
                    <a:pt x="390" y="232"/>
                  </a:lnTo>
                  <a:lnTo>
                    <a:pt x="394" y="219"/>
                  </a:lnTo>
                  <a:lnTo>
                    <a:pt x="398" y="206"/>
                  </a:lnTo>
                  <a:lnTo>
                    <a:pt x="398" y="195"/>
                  </a:lnTo>
                  <a:lnTo>
                    <a:pt x="394" y="182"/>
                  </a:lnTo>
                  <a:lnTo>
                    <a:pt x="388" y="171"/>
                  </a:lnTo>
                  <a:lnTo>
                    <a:pt x="385" y="168"/>
                  </a:lnTo>
                  <a:lnTo>
                    <a:pt x="381" y="164"/>
                  </a:lnTo>
                  <a:lnTo>
                    <a:pt x="374" y="160"/>
                  </a:lnTo>
                  <a:lnTo>
                    <a:pt x="368" y="158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350" y="2787"/>
              <a:ext cx="581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t-EE" sz="1000" dirty="0" smtClean="0">
                  <a:latin typeface="Times New Roman" pitchFamily="18" charset="0"/>
                </a:rPr>
                <a:t>Saare Maakohus</a:t>
              </a:r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54" name="Freeform 52"/>
            <p:cNvSpPr>
              <a:spLocks/>
            </p:cNvSpPr>
            <p:nvPr/>
          </p:nvSpPr>
          <p:spPr bwMode="auto">
            <a:xfrm>
              <a:off x="567" y="2976"/>
              <a:ext cx="43" cy="41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9" y="2"/>
                </a:cxn>
                <a:cxn ang="0">
                  <a:pos x="37" y="7"/>
                </a:cxn>
                <a:cxn ang="0">
                  <a:pos x="40" y="13"/>
                </a:cxn>
                <a:cxn ang="0">
                  <a:pos x="42" y="22"/>
                </a:cxn>
                <a:cxn ang="0">
                  <a:pos x="40" y="30"/>
                </a:cxn>
                <a:cxn ang="0">
                  <a:pos x="37" y="37"/>
                </a:cxn>
                <a:cxn ang="0">
                  <a:pos x="29" y="41"/>
                </a:cxn>
                <a:cxn ang="0">
                  <a:pos x="22" y="42"/>
                </a:cxn>
                <a:cxn ang="0">
                  <a:pos x="13" y="41"/>
                </a:cxn>
                <a:cxn ang="0">
                  <a:pos x="7" y="37"/>
                </a:cxn>
                <a:cxn ang="0">
                  <a:pos x="2" y="30"/>
                </a:cxn>
                <a:cxn ang="0">
                  <a:pos x="0" y="22"/>
                </a:cxn>
                <a:cxn ang="0">
                  <a:pos x="2" y="13"/>
                </a:cxn>
                <a:cxn ang="0">
                  <a:pos x="7" y="7"/>
                </a:cxn>
                <a:cxn ang="0">
                  <a:pos x="13" y="2"/>
                </a:cxn>
                <a:cxn ang="0">
                  <a:pos x="22" y="0"/>
                </a:cxn>
              </a:cxnLst>
              <a:rect l="0" t="0" r="r" b="b"/>
              <a:pathLst>
                <a:path w="42" h="42">
                  <a:moveTo>
                    <a:pt x="22" y="0"/>
                  </a:moveTo>
                  <a:lnTo>
                    <a:pt x="29" y="2"/>
                  </a:lnTo>
                  <a:lnTo>
                    <a:pt x="37" y="7"/>
                  </a:lnTo>
                  <a:lnTo>
                    <a:pt x="40" y="13"/>
                  </a:lnTo>
                  <a:lnTo>
                    <a:pt x="42" y="22"/>
                  </a:lnTo>
                  <a:lnTo>
                    <a:pt x="40" y="30"/>
                  </a:lnTo>
                  <a:lnTo>
                    <a:pt x="37" y="37"/>
                  </a:lnTo>
                  <a:lnTo>
                    <a:pt x="29" y="41"/>
                  </a:lnTo>
                  <a:lnTo>
                    <a:pt x="22" y="42"/>
                  </a:lnTo>
                  <a:lnTo>
                    <a:pt x="13" y="41"/>
                  </a:lnTo>
                  <a:lnTo>
                    <a:pt x="7" y="37"/>
                  </a:lnTo>
                  <a:lnTo>
                    <a:pt x="2" y="30"/>
                  </a:lnTo>
                  <a:lnTo>
                    <a:pt x="0" y="22"/>
                  </a:lnTo>
                  <a:lnTo>
                    <a:pt x="2" y="13"/>
                  </a:lnTo>
                  <a:lnTo>
                    <a:pt x="7" y="7"/>
                  </a:lnTo>
                  <a:lnTo>
                    <a:pt x="13" y="2"/>
                  </a:lnTo>
                  <a:lnTo>
                    <a:pt x="22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55" name="Freeform 53"/>
            <p:cNvSpPr>
              <a:spLocks/>
            </p:cNvSpPr>
            <p:nvPr/>
          </p:nvSpPr>
          <p:spPr bwMode="auto">
            <a:xfrm>
              <a:off x="5420" y="1207"/>
              <a:ext cx="41" cy="4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9" y="0"/>
                </a:cxn>
                <a:cxn ang="0">
                  <a:pos x="35" y="6"/>
                </a:cxn>
                <a:cxn ang="0">
                  <a:pos x="40" y="11"/>
                </a:cxn>
                <a:cxn ang="0">
                  <a:pos x="40" y="20"/>
                </a:cxn>
                <a:cxn ang="0">
                  <a:pos x="40" y="28"/>
                </a:cxn>
                <a:cxn ang="0">
                  <a:pos x="35" y="35"/>
                </a:cxn>
                <a:cxn ang="0">
                  <a:pos x="29" y="39"/>
                </a:cxn>
                <a:cxn ang="0">
                  <a:pos x="20" y="41"/>
                </a:cxn>
                <a:cxn ang="0">
                  <a:pos x="13" y="39"/>
                </a:cxn>
                <a:cxn ang="0">
                  <a:pos x="5" y="35"/>
                </a:cxn>
                <a:cxn ang="0">
                  <a:pos x="2" y="28"/>
                </a:cxn>
                <a:cxn ang="0">
                  <a:pos x="0" y="20"/>
                </a:cxn>
                <a:cxn ang="0">
                  <a:pos x="2" y="11"/>
                </a:cxn>
                <a:cxn ang="0">
                  <a:pos x="5" y="6"/>
                </a:cxn>
                <a:cxn ang="0">
                  <a:pos x="13" y="0"/>
                </a:cxn>
                <a:cxn ang="0">
                  <a:pos x="20" y="0"/>
                </a:cxn>
              </a:cxnLst>
              <a:rect l="0" t="0" r="r" b="b"/>
              <a:pathLst>
                <a:path w="40" h="41">
                  <a:moveTo>
                    <a:pt x="20" y="0"/>
                  </a:moveTo>
                  <a:lnTo>
                    <a:pt x="29" y="0"/>
                  </a:lnTo>
                  <a:lnTo>
                    <a:pt x="35" y="6"/>
                  </a:lnTo>
                  <a:lnTo>
                    <a:pt x="40" y="11"/>
                  </a:lnTo>
                  <a:lnTo>
                    <a:pt x="40" y="20"/>
                  </a:lnTo>
                  <a:lnTo>
                    <a:pt x="40" y="28"/>
                  </a:lnTo>
                  <a:lnTo>
                    <a:pt x="35" y="35"/>
                  </a:lnTo>
                  <a:lnTo>
                    <a:pt x="29" y="39"/>
                  </a:lnTo>
                  <a:lnTo>
                    <a:pt x="20" y="41"/>
                  </a:lnTo>
                  <a:lnTo>
                    <a:pt x="13" y="39"/>
                  </a:lnTo>
                  <a:lnTo>
                    <a:pt x="5" y="35"/>
                  </a:lnTo>
                  <a:lnTo>
                    <a:pt x="2" y="28"/>
                  </a:lnTo>
                  <a:lnTo>
                    <a:pt x="0" y="20"/>
                  </a:lnTo>
                  <a:lnTo>
                    <a:pt x="2" y="11"/>
                  </a:lnTo>
                  <a:lnTo>
                    <a:pt x="5" y="6"/>
                  </a:lnTo>
                  <a:lnTo>
                    <a:pt x="13" y="0"/>
                  </a:lnTo>
                  <a:lnTo>
                    <a:pt x="20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</p:grpSp>
      <p:sp>
        <p:nvSpPr>
          <p:cNvPr id="58" name="Rectangle 37"/>
          <p:cNvSpPr>
            <a:spLocks noChangeArrowheads="1"/>
          </p:cNvSpPr>
          <p:nvPr/>
        </p:nvSpPr>
        <p:spPr bwMode="auto">
          <a:xfrm>
            <a:off x="3851920" y="2348880"/>
            <a:ext cx="131446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ru-RU" sz="1000" dirty="0" err="1" smtClean="0"/>
              <a:t>Харьюский</a:t>
            </a:r>
            <a:r>
              <a:rPr lang="ru-RU" sz="1000" dirty="0" smtClean="0"/>
              <a:t> уездный суд</a:t>
            </a:r>
            <a:endParaRPr lang="et-EE" sz="1000" dirty="0"/>
          </a:p>
        </p:txBody>
      </p:sp>
      <p:sp>
        <p:nvSpPr>
          <p:cNvPr id="56" name="Ristkülik 55"/>
          <p:cNvSpPr/>
          <p:nvPr/>
        </p:nvSpPr>
        <p:spPr>
          <a:xfrm>
            <a:off x="3275856" y="1700808"/>
            <a:ext cx="187220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latin typeface="Times New Roman" pitchFamily="18" charset="0"/>
                <a:cs typeface="Times New Roman" pitchFamily="18" charset="0"/>
              </a:rPr>
              <a:t>Таллиннский городской суд</a:t>
            </a:r>
            <a:endParaRPr lang="et-EE" sz="1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Эстонская судебная система после объединения в 2006 году</a:t>
            </a:r>
            <a:endParaRPr lang="et-EE" dirty="0"/>
          </a:p>
        </p:txBody>
      </p:sp>
      <p:graphicFrame>
        <p:nvGraphicFramePr>
          <p:cNvPr id="5" name="Sisu kohatäide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35887135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alkiri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Суды первой инстанции после объединения в 2006 году</a:t>
            </a:r>
            <a:endParaRPr lang="et-EE" dirty="0"/>
          </a:p>
        </p:txBody>
      </p:sp>
      <p:grpSp>
        <p:nvGrpSpPr>
          <p:cNvPr id="6" name="Group 54"/>
          <p:cNvGrpSpPr>
            <a:grpSpLocks noGrp="1"/>
          </p:cNvGrpSpPr>
          <p:nvPr/>
        </p:nvGrpSpPr>
        <p:grpSpPr bwMode="auto">
          <a:xfrm>
            <a:off x="612775" y="1600200"/>
            <a:ext cx="8153400" cy="4495800"/>
            <a:chOff x="0" y="824"/>
            <a:chExt cx="5593" cy="3213"/>
          </a:xfrm>
        </p:grpSpPr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4172" y="1063"/>
              <a:ext cx="1273" cy="916"/>
            </a:xfrm>
            <a:custGeom>
              <a:avLst/>
              <a:gdLst/>
              <a:ahLst/>
              <a:cxnLst>
                <a:cxn ang="0">
                  <a:pos x="294" y="87"/>
                </a:cxn>
                <a:cxn ang="0">
                  <a:pos x="553" y="59"/>
                </a:cxn>
                <a:cxn ang="0">
                  <a:pos x="745" y="112"/>
                </a:cxn>
                <a:cxn ang="0">
                  <a:pos x="813" y="112"/>
                </a:cxn>
                <a:cxn ang="0">
                  <a:pos x="870" y="131"/>
                </a:cxn>
                <a:cxn ang="0">
                  <a:pos x="929" y="127"/>
                </a:cxn>
                <a:cxn ang="0">
                  <a:pos x="975" y="120"/>
                </a:cxn>
                <a:cxn ang="0">
                  <a:pos x="1034" y="85"/>
                </a:cxn>
                <a:cxn ang="0">
                  <a:pos x="1076" y="32"/>
                </a:cxn>
                <a:cxn ang="0">
                  <a:pos x="1105" y="24"/>
                </a:cxn>
                <a:cxn ang="0">
                  <a:pos x="1133" y="50"/>
                </a:cxn>
                <a:cxn ang="0">
                  <a:pos x="1175" y="79"/>
                </a:cxn>
                <a:cxn ang="0">
                  <a:pos x="1196" y="105"/>
                </a:cxn>
                <a:cxn ang="0">
                  <a:pos x="1223" y="124"/>
                </a:cxn>
                <a:cxn ang="0">
                  <a:pos x="1240" y="160"/>
                </a:cxn>
                <a:cxn ang="0">
                  <a:pos x="1223" y="206"/>
                </a:cxn>
                <a:cxn ang="0">
                  <a:pos x="1194" y="250"/>
                </a:cxn>
                <a:cxn ang="0">
                  <a:pos x="1186" y="284"/>
                </a:cxn>
                <a:cxn ang="0">
                  <a:pos x="1164" y="296"/>
                </a:cxn>
                <a:cxn ang="0">
                  <a:pos x="1128" y="291"/>
                </a:cxn>
                <a:cxn ang="0">
                  <a:pos x="1082" y="306"/>
                </a:cxn>
                <a:cxn ang="0">
                  <a:pos x="1032" y="339"/>
                </a:cxn>
                <a:cxn ang="0">
                  <a:pos x="975" y="480"/>
                </a:cxn>
                <a:cxn ang="0">
                  <a:pos x="910" y="596"/>
                </a:cxn>
                <a:cxn ang="0">
                  <a:pos x="875" y="720"/>
                </a:cxn>
                <a:cxn ang="0">
                  <a:pos x="822" y="758"/>
                </a:cxn>
                <a:cxn ang="0">
                  <a:pos x="710" y="740"/>
                </a:cxn>
                <a:cxn ang="0">
                  <a:pos x="596" y="744"/>
                </a:cxn>
                <a:cxn ang="0">
                  <a:pos x="456" y="773"/>
                </a:cxn>
                <a:cxn ang="0">
                  <a:pos x="388" y="801"/>
                </a:cxn>
                <a:cxn ang="0">
                  <a:pos x="327" y="834"/>
                </a:cxn>
                <a:cxn ang="0">
                  <a:pos x="276" y="880"/>
                </a:cxn>
                <a:cxn ang="0">
                  <a:pos x="233" y="935"/>
                </a:cxn>
                <a:cxn ang="0">
                  <a:pos x="108" y="939"/>
                </a:cxn>
                <a:cxn ang="0">
                  <a:pos x="29" y="858"/>
                </a:cxn>
                <a:cxn ang="0">
                  <a:pos x="40" y="812"/>
                </a:cxn>
                <a:cxn ang="0">
                  <a:pos x="73" y="788"/>
                </a:cxn>
                <a:cxn ang="0">
                  <a:pos x="88" y="756"/>
                </a:cxn>
                <a:cxn ang="0">
                  <a:pos x="99" y="594"/>
                </a:cxn>
                <a:cxn ang="0">
                  <a:pos x="195" y="548"/>
                </a:cxn>
                <a:cxn ang="0">
                  <a:pos x="176" y="431"/>
                </a:cxn>
                <a:cxn ang="0">
                  <a:pos x="106" y="377"/>
                </a:cxn>
                <a:cxn ang="0">
                  <a:pos x="29" y="353"/>
                </a:cxn>
                <a:cxn ang="0">
                  <a:pos x="64" y="230"/>
                </a:cxn>
                <a:cxn ang="0">
                  <a:pos x="0" y="136"/>
                </a:cxn>
                <a:cxn ang="0">
                  <a:pos x="33" y="0"/>
                </a:cxn>
              </a:cxnLst>
              <a:rect l="0" t="0" r="r" b="b"/>
              <a:pathLst>
                <a:path w="1240" h="942">
                  <a:moveTo>
                    <a:pt x="33" y="0"/>
                  </a:moveTo>
                  <a:lnTo>
                    <a:pt x="169" y="90"/>
                  </a:lnTo>
                  <a:lnTo>
                    <a:pt x="294" y="87"/>
                  </a:lnTo>
                  <a:lnTo>
                    <a:pt x="390" y="74"/>
                  </a:lnTo>
                  <a:lnTo>
                    <a:pt x="500" y="66"/>
                  </a:lnTo>
                  <a:lnTo>
                    <a:pt x="553" y="59"/>
                  </a:lnTo>
                  <a:lnTo>
                    <a:pt x="620" y="76"/>
                  </a:lnTo>
                  <a:lnTo>
                    <a:pt x="693" y="103"/>
                  </a:lnTo>
                  <a:lnTo>
                    <a:pt x="745" y="112"/>
                  </a:lnTo>
                  <a:lnTo>
                    <a:pt x="769" y="112"/>
                  </a:lnTo>
                  <a:lnTo>
                    <a:pt x="791" y="112"/>
                  </a:lnTo>
                  <a:lnTo>
                    <a:pt x="813" y="112"/>
                  </a:lnTo>
                  <a:lnTo>
                    <a:pt x="837" y="112"/>
                  </a:lnTo>
                  <a:lnTo>
                    <a:pt x="853" y="122"/>
                  </a:lnTo>
                  <a:lnTo>
                    <a:pt x="870" y="131"/>
                  </a:lnTo>
                  <a:lnTo>
                    <a:pt x="896" y="131"/>
                  </a:lnTo>
                  <a:lnTo>
                    <a:pt x="923" y="133"/>
                  </a:lnTo>
                  <a:lnTo>
                    <a:pt x="929" y="127"/>
                  </a:lnTo>
                  <a:lnTo>
                    <a:pt x="936" y="124"/>
                  </a:lnTo>
                  <a:lnTo>
                    <a:pt x="949" y="120"/>
                  </a:lnTo>
                  <a:lnTo>
                    <a:pt x="975" y="120"/>
                  </a:lnTo>
                  <a:lnTo>
                    <a:pt x="997" y="111"/>
                  </a:lnTo>
                  <a:lnTo>
                    <a:pt x="1017" y="100"/>
                  </a:lnTo>
                  <a:lnTo>
                    <a:pt x="1034" y="85"/>
                  </a:lnTo>
                  <a:lnTo>
                    <a:pt x="1050" y="72"/>
                  </a:lnTo>
                  <a:lnTo>
                    <a:pt x="1063" y="50"/>
                  </a:lnTo>
                  <a:lnTo>
                    <a:pt x="1076" y="32"/>
                  </a:lnTo>
                  <a:lnTo>
                    <a:pt x="1085" y="26"/>
                  </a:lnTo>
                  <a:lnTo>
                    <a:pt x="1096" y="24"/>
                  </a:lnTo>
                  <a:lnTo>
                    <a:pt x="1105" y="24"/>
                  </a:lnTo>
                  <a:lnTo>
                    <a:pt x="1116" y="22"/>
                  </a:lnTo>
                  <a:lnTo>
                    <a:pt x="1124" y="37"/>
                  </a:lnTo>
                  <a:lnTo>
                    <a:pt x="1133" y="50"/>
                  </a:lnTo>
                  <a:lnTo>
                    <a:pt x="1151" y="52"/>
                  </a:lnTo>
                  <a:lnTo>
                    <a:pt x="1172" y="55"/>
                  </a:lnTo>
                  <a:lnTo>
                    <a:pt x="1175" y="79"/>
                  </a:lnTo>
                  <a:lnTo>
                    <a:pt x="1181" y="103"/>
                  </a:lnTo>
                  <a:lnTo>
                    <a:pt x="1188" y="103"/>
                  </a:lnTo>
                  <a:lnTo>
                    <a:pt x="1196" y="105"/>
                  </a:lnTo>
                  <a:lnTo>
                    <a:pt x="1203" y="109"/>
                  </a:lnTo>
                  <a:lnTo>
                    <a:pt x="1208" y="112"/>
                  </a:lnTo>
                  <a:lnTo>
                    <a:pt x="1223" y="124"/>
                  </a:lnTo>
                  <a:lnTo>
                    <a:pt x="1238" y="133"/>
                  </a:lnTo>
                  <a:lnTo>
                    <a:pt x="1240" y="146"/>
                  </a:lnTo>
                  <a:lnTo>
                    <a:pt x="1240" y="160"/>
                  </a:lnTo>
                  <a:lnTo>
                    <a:pt x="1236" y="177"/>
                  </a:lnTo>
                  <a:lnTo>
                    <a:pt x="1232" y="192"/>
                  </a:lnTo>
                  <a:lnTo>
                    <a:pt x="1223" y="206"/>
                  </a:lnTo>
                  <a:lnTo>
                    <a:pt x="1212" y="221"/>
                  </a:lnTo>
                  <a:lnTo>
                    <a:pt x="1203" y="236"/>
                  </a:lnTo>
                  <a:lnTo>
                    <a:pt x="1194" y="250"/>
                  </a:lnTo>
                  <a:lnTo>
                    <a:pt x="1192" y="261"/>
                  </a:lnTo>
                  <a:lnTo>
                    <a:pt x="1190" y="273"/>
                  </a:lnTo>
                  <a:lnTo>
                    <a:pt x="1186" y="284"/>
                  </a:lnTo>
                  <a:lnTo>
                    <a:pt x="1179" y="295"/>
                  </a:lnTo>
                  <a:lnTo>
                    <a:pt x="1172" y="295"/>
                  </a:lnTo>
                  <a:lnTo>
                    <a:pt x="1164" y="296"/>
                  </a:lnTo>
                  <a:lnTo>
                    <a:pt x="1157" y="296"/>
                  </a:lnTo>
                  <a:lnTo>
                    <a:pt x="1148" y="295"/>
                  </a:lnTo>
                  <a:lnTo>
                    <a:pt x="1128" y="291"/>
                  </a:lnTo>
                  <a:lnTo>
                    <a:pt x="1109" y="287"/>
                  </a:lnTo>
                  <a:lnTo>
                    <a:pt x="1094" y="296"/>
                  </a:lnTo>
                  <a:lnTo>
                    <a:pt x="1082" y="306"/>
                  </a:lnTo>
                  <a:lnTo>
                    <a:pt x="1067" y="315"/>
                  </a:lnTo>
                  <a:lnTo>
                    <a:pt x="1054" y="324"/>
                  </a:lnTo>
                  <a:lnTo>
                    <a:pt x="1032" y="339"/>
                  </a:lnTo>
                  <a:lnTo>
                    <a:pt x="986" y="361"/>
                  </a:lnTo>
                  <a:lnTo>
                    <a:pt x="986" y="425"/>
                  </a:lnTo>
                  <a:lnTo>
                    <a:pt x="975" y="480"/>
                  </a:lnTo>
                  <a:lnTo>
                    <a:pt x="947" y="517"/>
                  </a:lnTo>
                  <a:lnTo>
                    <a:pt x="912" y="537"/>
                  </a:lnTo>
                  <a:lnTo>
                    <a:pt x="910" y="596"/>
                  </a:lnTo>
                  <a:lnTo>
                    <a:pt x="890" y="607"/>
                  </a:lnTo>
                  <a:lnTo>
                    <a:pt x="886" y="666"/>
                  </a:lnTo>
                  <a:lnTo>
                    <a:pt x="875" y="720"/>
                  </a:lnTo>
                  <a:lnTo>
                    <a:pt x="868" y="744"/>
                  </a:lnTo>
                  <a:lnTo>
                    <a:pt x="861" y="769"/>
                  </a:lnTo>
                  <a:lnTo>
                    <a:pt x="822" y="758"/>
                  </a:lnTo>
                  <a:lnTo>
                    <a:pt x="785" y="751"/>
                  </a:lnTo>
                  <a:lnTo>
                    <a:pt x="747" y="744"/>
                  </a:lnTo>
                  <a:lnTo>
                    <a:pt x="710" y="740"/>
                  </a:lnTo>
                  <a:lnTo>
                    <a:pt x="671" y="740"/>
                  </a:lnTo>
                  <a:lnTo>
                    <a:pt x="633" y="740"/>
                  </a:lnTo>
                  <a:lnTo>
                    <a:pt x="596" y="744"/>
                  </a:lnTo>
                  <a:lnTo>
                    <a:pt x="557" y="749"/>
                  </a:lnTo>
                  <a:lnTo>
                    <a:pt x="504" y="760"/>
                  </a:lnTo>
                  <a:lnTo>
                    <a:pt x="456" y="773"/>
                  </a:lnTo>
                  <a:lnTo>
                    <a:pt x="432" y="782"/>
                  </a:lnTo>
                  <a:lnTo>
                    <a:pt x="410" y="790"/>
                  </a:lnTo>
                  <a:lnTo>
                    <a:pt x="388" y="801"/>
                  </a:lnTo>
                  <a:lnTo>
                    <a:pt x="368" y="810"/>
                  </a:lnTo>
                  <a:lnTo>
                    <a:pt x="347" y="823"/>
                  </a:lnTo>
                  <a:lnTo>
                    <a:pt x="327" y="834"/>
                  </a:lnTo>
                  <a:lnTo>
                    <a:pt x="309" y="848"/>
                  </a:lnTo>
                  <a:lnTo>
                    <a:pt x="292" y="863"/>
                  </a:lnTo>
                  <a:lnTo>
                    <a:pt x="276" y="880"/>
                  </a:lnTo>
                  <a:lnTo>
                    <a:pt x="261" y="896"/>
                  </a:lnTo>
                  <a:lnTo>
                    <a:pt x="248" y="915"/>
                  </a:lnTo>
                  <a:lnTo>
                    <a:pt x="233" y="935"/>
                  </a:lnTo>
                  <a:lnTo>
                    <a:pt x="200" y="939"/>
                  </a:lnTo>
                  <a:lnTo>
                    <a:pt x="158" y="924"/>
                  </a:lnTo>
                  <a:lnTo>
                    <a:pt x="108" y="939"/>
                  </a:lnTo>
                  <a:lnTo>
                    <a:pt x="47" y="942"/>
                  </a:lnTo>
                  <a:lnTo>
                    <a:pt x="36" y="916"/>
                  </a:lnTo>
                  <a:lnTo>
                    <a:pt x="29" y="858"/>
                  </a:lnTo>
                  <a:lnTo>
                    <a:pt x="7" y="837"/>
                  </a:lnTo>
                  <a:lnTo>
                    <a:pt x="25" y="817"/>
                  </a:lnTo>
                  <a:lnTo>
                    <a:pt x="40" y="812"/>
                  </a:lnTo>
                  <a:lnTo>
                    <a:pt x="53" y="804"/>
                  </a:lnTo>
                  <a:lnTo>
                    <a:pt x="64" y="797"/>
                  </a:lnTo>
                  <a:lnTo>
                    <a:pt x="73" y="788"/>
                  </a:lnTo>
                  <a:lnTo>
                    <a:pt x="79" y="778"/>
                  </a:lnTo>
                  <a:lnTo>
                    <a:pt x="84" y="767"/>
                  </a:lnTo>
                  <a:lnTo>
                    <a:pt x="88" y="756"/>
                  </a:lnTo>
                  <a:lnTo>
                    <a:pt x="88" y="745"/>
                  </a:lnTo>
                  <a:lnTo>
                    <a:pt x="81" y="650"/>
                  </a:lnTo>
                  <a:lnTo>
                    <a:pt x="99" y="594"/>
                  </a:lnTo>
                  <a:lnTo>
                    <a:pt x="130" y="558"/>
                  </a:lnTo>
                  <a:lnTo>
                    <a:pt x="128" y="541"/>
                  </a:lnTo>
                  <a:lnTo>
                    <a:pt x="195" y="548"/>
                  </a:lnTo>
                  <a:lnTo>
                    <a:pt x="198" y="486"/>
                  </a:lnTo>
                  <a:lnTo>
                    <a:pt x="173" y="469"/>
                  </a:lnTo>
                  <a:lnTo>
                    <a:pt x="176" y="431"/>
                  </a:lnTo>
                  <a:lnTo>
                    <a:pt x="149" y="427"/>
                  </a:lnTo>
                  <a:lnTo>
                    <a:pt x="119" y="409"/>
                  </a:lnTo>
                  <a:lnTo>
                    <a:pt x="106" y="377"/>
                  </a:lnTo>
                  <a:lnTo>
                    <a:pt x="68" y="374"/>
                  </a:lnTo>
                  <a:lnTo>
                    <a:pt x="46" y="392"/>
                  </a:lnTo>
                  <a:lnTo>
                    <a:pt x="29" y="353"/>
                  </a:lnTo>
                  <a:lnTo>
                    <a:pt x="33" y="313"/>
                  </a:lnTo>
                  <a:lnTo>
                    <a:pt x="70" y="260"/>
                  </a:lnTo>
                  <a:lnTo>
                    <a:pt x="64" y="230"/>
                  </a:lnTo>
                  <a:lnTo>
                    <a:pt x="20" y="217"/>
                  </a:lnTo>
                  <a:lnTo>
                    <a:pt x="3" y="186"/>
                  </a:lnTo>
                  <a:lnTo>
                    <a:pt x="0" y="136"/>
                  </a:lnTo>
                  <a:lnTo>
                    <a:pt x="44" y="124"/>
                  </a:lnTo>
                  <a:lnTo>
                    <a:pt x="42" y="6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394" y="877"/>
              <a:ext cx="980" cy="1109"/>
            </a:xfrm>
            <a:custGeom>
              <a:avLst/>
              <a:gdLst/>
              <a:ahLst/>
              <a:cxnLst>
                <a:cxn ang="0">
                  <a:pos x="744" y="147"/>
                </a:cxn>
                <a:cxn ang="0">
                  <a:pos x="696" y="119"/>
                </a:cxn>
                <a:cxn ang="0">
                  <a:pos x="661" y="119"/>
                </a:cxn>
                <a:cxn ang="0">
                  <a:pos x="624" y="151"/>
                </a:cxn>
                <a:cxn ang="0">
                  <a:pos x="558" y="156"/>
                </a:cxn>
                <a:cxn ang="0">
                  <a:pos x="492" y="121"/>
                </a:cxn>
                <a:cxn ang="0">
                  <a:pos x="389" y="75"/>
                </a:cxn>
                <a:cxn ang="0">
                  <a:pos x="230" y="48"/>
                </a:cxn>
                <a:cxn ang="0">
                  <a:pos x="166" y="11"/>
                </a:cxn>
                <a:cxn ang="0">
                  <a:pos x="137" y="0"/>
                </a:cxn>
                <a:cxn ang="0">
                  <a:pos x="133" y="53"/>
                </a:cxn>
                <a:cxn ang="0">
                  <a:pos x="111" y="72"/>
                </a:cxn>
                <a:cxn ang="0">
                  <a:pos x="81" y="33"/>
                </a:cxn>
                <a:cxn ang="0">
                  <a:pos x="43" y="7"/>
                </a:cxn>
                <a:cxn ang="0">
                  <a:pos x="45" y="40"/>
                </a:cxn>
                <a:cxn ang="0">
                  <a:pos x="54" y="83"/>
                </a:cxn>
                <a:cxn ang="0">
                  <a:pos x="48" y="88"/>
                </a:cxn>
                <a:cxn ang="0">
                  <a:pos x="34" y="85"/>
                </a:cxn>
                <a:cxn ang="0">
                  <a:pos x="28" y="105"/>
                </a:cxn>
                <a:cxn ang="0">
                  <a:pos x="30" y="134"/>
                </a:cxn>
                <a:cxn ang="0">
                  <a:pos x="21" y="143"/>
                </a:cxn>
                <a:cxn ang="0">
                  <a:pos x="6" y="142"/>
                </a:cxn>
                <a:cxn ang="0">
                  <a:pos x="2" y="158"/>
                </a:cxn>
                <a:cxn ang="0">
                  <a:pos x="21" y="178"/>
                </a:cxn>
                <a:cxn ang="0">
                  <a:pos x="28" y="213"/>
                </a:cxn>
                <a:cxn ang="0">
                  <a:pos x="34" y="267"/>
                </a:cxn>
                <a:cxn ang="0">
                  <a:pos x="39" y="289"/>
                </a:cxn>
                <a:cxn ang="0">
                  <a:pos x="80" y="313"/>
                </a:cxn>
                <a:cxn ang="0">
                  <a:pos x="85" y="359"/>
                </a:cxn>
                <a:cxn ang="0">
                  <a:pos x="98" y="388"/>
                </a:cxn>
                <a:cxn ang="0">
                  <a:pos x="124" y="464"/>
                </a:cxn>
                <a:cxn ang="0">
                  <a:pos x="124" y="574"/>
                </a:cxn>
                <a:cxn ang="0">
                  <a:pos x="129" y="644"/>
                </a:cxn>
                <a:cxn ang="0">
                  <a:pos x="172" y="734"/>
                </a:cxn>
                <a:cxn ang="0">
                  <a:pos x="124" y="852"/>
                </a:cxn>
                <a:cxn ang="0">
                  <a:pos x="229" y="929"/>
                </a:cxn>
                <a:cxn ang="0">
                  <a:pos x="286" y="982"/>
                </a:cxn>
                <a:cxn ang="0">
                  <a:pos x="311" y="1019"/>
                </a:cxn>
                <a:cxn ang="0">
                  <a:pos x="328" y="1061"/>
                </a:cxn>
                <a:cxn ang="0">
                  <a:pos x="337" y="1135"/>
                </a:cxn>
                <a:cxn ang="0">
                  <a:pos x="405" y="1107"/>
                </a:cxn>
                <a:cxn ang="0">
                  <a:pos x="473" y="1095"/>
                </a:cxn>
                <a:cxn ang="0">
                  <a:pos x="525" y="1141"/>
                </a:cxn>
                <a:cxn ang="0">
                  <a:pos x="606" y="1058"/>
                </a:cxn>
                <a:cxn ang="0">
                  <a:pos x="665" y="1054"/>
                </a:cxn>
                <a:cxn ang="0">
                  <a:pos x="714" y="1039"/>
                </a:cxn>
                <a:cxn ang="0">
                  <a:pos x="731" y="1032"/>
                </a:cxn>
                <a:cxn ang="0">
                  <a:pos x="764" y="1028"/>
                </a:cxn>
                <a:cxn ang="0">
                  <a:pos x="810" y="995"/>
                </a:cxn>
                <a:cxn ang="0">
                  <a:pos x="838" y="969"/>
                </a:cxn>
                <a:cxn ang="0">
                  <a:pos x="847" y="936"/>
                </a:cxn>
                <a:cxn ang="0">
                  <a:pos x="887" y="749"/>
                </a:cxn>
                <a:cxn ang="0">
                  <a:pos x="954" y="677"/>
                </a:cxn>
                <a:cxn ang="0">
                  <a:pos x="906" y="618"/>
                </a:cxn>
                <a:cxn ang="0">
                  <a:pos x="823" y="565"/>
                </a:cxn>
                <a:cxn ang="0">
                  <a:pos x="790" y="502"/>
                </a:cxn>
                <a:cxn ang="0">
                  <a:pos x="777" y="406"/>
                </a:cxn>
                <a:cxn ang="0">
                  <a:pos x="801" y="313"/>
                </a:cxn>
              </a:cxnLst>
              <a:rect l="0" t="0" r="r" b="b"/>
              <a:pathLst>
                <a:path w="954" h="1141">
                  <a:moveTo>
                    <a:pt x="792" y="191"/>
                  </a:moveTo>
                  <a:lnTo>
                    <a:pt x="764" y="171"/>
                  </a:lnTo>
                  <a:lnTo>
                    <a:pt x="744" y="147"/>
                  </a:lnTo>
                  <a:lnTo>
                    <a:pt x="727" y="136"/>
                  </a:lnTo>
                  <a:lnTo>
                    <a:pt x="709" y="121"/>
                  </a:lnTo>
                  <a:lnTo>
                    <a:pt x="696" y="119"/>
                  </a:lnTo>
                  <a:lnTo>
                    <a:pt x="689" y="108"/>
                  </a:lnTo>
                  <a:lnTo>
                    <a:pt x="663" y="105"/>
                  </a:lnTo>
                  <a:lnTo>
                    <a:pt x="661" y="119"/>
                  </a:lnTo>
                  <a:lnTo>
                    <a:pt x="646" y="121"/>
                  </a:lnTo>
                  <a:lnTo>
                    <a:pt x="635" y="140"/>
                  </a:lnTo>
                  <a:lnTo>
                    <a:pt x="624" y="151"/>
                  </a:lnTo>
                  <a:lnTo>
                    <a:pt x="617" y="171"/>
                  </a:lnTo>
                  <a:lnTo>
                    <a:pt x="571" y="173"/>
                  </a:lnTo>
                  <a:lnTo>
                    <a:pt x="558" y="156"/>
                  </a:lnTo>
                  <a:lnTo>
                    <a:pt x="534" y="140"/>
                  </a:lnTo>
                  <a:lnTo>
                    <a:pt x="506" y="132"/>
                  </a:lnTo>
                  <a:lnTo>
                    <a:pt x="492" y="121"/>
                  </a:lnTo>
                  <a:lnTo>
                    <a:pt x="429" y="119"/>
                  </a:lnTo>
                  <a:lnTo>
                    <a:pt x="414" y="108"/>
                  </a:lnTo>
                  <a:lnTo>
                    <a:pt x="389" y="75"/>
                  </a:lnTo>
                  <a:lnTo>
                    <a:pt x="262" y="77"/>
                  </a:lnTo>
                  <a:lnTo>
                    <a:pt x="249" y="62"/>
                  </a:lnTo>
                  <a:lnTo>
                    <a:pt x="230" y="48"/>
                  </a:lnTo>
                  <a:lnTo>
                    <a:pt x="203" y="29"/>
                  </a:lnTo>
                  <a:lnTo>
                    <a:pt x="199" y="13"/>
                  </a:lnTo>
                  <a:lnTo>
                    <a:pt x="166" y="11"/>
                  </a:lnTo>
                  <a:lnTo>
                    <a:pt x="164" y="24"/>
                  </a:lnTo>
                  <a:lnTo>
                    <a:pt x="146" y="15"/>
                  </a:lnTo>
                  <a:lnTo>
                    <a:pt x="137" y="0"/>
                  </a:lnTo>
                  <a:lnTo>
                    <a:pt x="122" y="5"/>
                  </a:lnTo>
                  <a:lnTo>
                    <a:pt x="131" y="18"/>
                  </a:lnTo>
                  <a:lnTo>
                    <a:pt x="133" y="53"/>
                  </a:lnTo>
                  <a:lnTo>
                    <a:pt x="140" y="57"/>
                  </a:lnTo>
                  <a:lnTo>
                    <a:pt x="138" y="68"/>
                  </a:lnTo>
                  <a:lnTo>
                    <a:pt x="111" y="72"/>
                  </a:lnTo>
                  <a:lnTo>
                    <a:pt x="100" y="61"/>
                  </a:lnTo>
                  <a:lnTo>
                    <a:pt x="96" y="39"/>
                  </a:lnTo>
                  <a:lnTo>
                    <a:pt x="81" y="33"/>
                  </a:lnTo>
                  <a:lnTo>
                    <a:pt x="74" y="20"/>
                  </a:lnTo>
                  <a:lnTo>
                    <a:pt x="58" y="15"/>
                  </a:lnTo>
                  <a:lnTo>
                    <a:pt x="43" y="7"/>
                  </a:lnTo>
                  <a:lnTo>
                    <a:pt x="46" y="18"/>
                  </a:lnTo>
                  <a:lnTo>
                    <a:pt x="45" y="27"/>
                  </a:lnTo>
                  <a:lnTo>
                    <a:pt x="45" y="40"/>
                  </a:lnTo>
                  <a:lnTo>
                    <a:pt x="46" y="72"/>
                  </a:lnTo>
                  <a:lnTo>
                    <a:pt x="50" y="79"/>
                  </a:lnTo>
                  <a:lnTo>
                    <a:pt x="54" y="83"/>
                  </a:lnTo>
                  <a:lnTo>
                    <a:pt x="54" y="88"/>
                  </a:lnTo>
                  <a:lnTo>
                    <a:pt x="52" y="90"/>
                  </a:lnTo>
                  <a:lnTo>
                    <a:pt x="48" y="88"/>
                  </a:lnTo>
                  <a:lnTo>
                    <a:pt x="43" y="86"/>
                  </a:lnTo>
                  <a:lnTo>
                    <a:pt x="37" y="85"/>
                  </a:lnTo>
                  <a:lnTo>
                    <a:pt x="34" y="85"/>
                  </a:lnTo>
                  <a:lnTo>
                    <a:pt x="30" y="86"/>
                  </a:lnTo>
                  <a:lnTo>
                    <a:pt x="30" y="92"/>
                  </a:lnTo>
                  <a:lnTo>
                    <a:pt x="28" y="105"/>
                  </a:lnTo>
                  <a:lnTo>
                    <a:pt x="26" y="116"/>
                  </a:lnTo>
                  <a:lnTo>
                    <a:pt x="28" y="125"/>
                  </a:lnTo>
                  <a:lnTo>
                    <a:pt x="30" y="134"/>
                  </a:lnTo>
                  <a:lnTo>
                    <a:pt x="28" y="140"/>
                  </a:lnTo>
                  <a:lnTo>
                    <a:pt x="24" y="143"/>
                  </a:lnTo>
                  <a:lnTo>
                    <a:pt x="21" y="143"/>
                  </a:lnTo>
                  <a:lnTo>
                    <a:pt x="15" y="143"/>
                  </a:lnTo>
                  <a:lnTo>
                    <a:pt x="10" y="142"/>
                  </a:lnTo>
                  <a:lnTo>
                    <a:pt x="6" y="142"/>
                  </a:lnTo>
                  <a:lnTo>
                    <a:pt x="2" y="143"/>
                  </a:lnTo>
                  <a:lnTo>
                    <a:pt x="0" y="149"/>
                  </a:lnTo>
                  <a:lnTo>
                    <a:pt x="2" y="158"/>
                  </a:lnTo>
                  <a:lnTo>
                    <a:pt x="2" y="165"/>
                  </a:lnTo>
                  <a:lnTo>
                    <a:pt x="12" y="173"/>
                  </a:lnTo>
                  <a:lnTo>
                    <a:pt x="21" y="178"/>
                  </a:lnTo>
                  <a:lnTo>
                    <a:pt x="23" y="191"/>
                  </a:lnTo>
                  <a:lnTo>
                    <a:pt x="24" y="202"/>
                  </a:lnTo>
                  <a:lnTo>
                    <a:pt x="28" y="213"/>
                  </a:lnTo>
                  <a:lnTo>
                    <a:pt x="34" y="224"/>
                  </a:lnTo>
                  <a:lnTo>
                    <a:pt x="34" y="246"/>
                  </a:lnTo>
                  <a:lnTo>
                    <a:pt x="34" y="267"/>
                  </a:lnTo>
                  <a:lnTo>
                    <a:pt x="35" y="276"/>
                  </a:lnTo>
                  <a:lnTo>
                    <a:pt x="35" y="281"/>
                  </a:lnTo>
                  <a:lnTo>
                    <a:pt x="39" y="289"/>
                  </a:lnTo>
                  <a:lnTo>
                    <a:pt x="41" y="292"/>
                  </a:lnTo>
                  <a:lnTo>
                    <a:pt x="59" y="302"/>
                  </a:lnTo>
                  <a:lnTo>
                    <a:pt x="80" y="313"/>
                  </a:lnTo>
                  <a:lnTo>
                    <a:pt x="81" y="327"/>
                  </a:lnTo>
                  <a:lnTo>
                    <a:pt x="81" y="348"/>
                  </a:lnTo>
                  <a:lnTo>
                    <a:pt x="85" y="359"/>
                  </a:lnTo>
                  <a:lnTo>
                    <a:pt x="89" y="370"/>
                  </a:lnTo>
                  <a:lnTo>
                    <a:pt x="92" y="381"/>
                  </a:lnTo>
                  <a:lnTo>
                    <a:pt x="98" y="388"/>
                  </a:lnTo>
                  <a:lnTo>
                    <a:pt x="109" y="403"/>
                  </a:lnTo>
                  <a:lnTo>
                    <a:pt x="120" y="414"/>
                  </a:lnTo>
                  <a:lnTo>
                    <a:pt x="124" y="464"/>
                  </a:lnTo>
                  <a:lnTo>
                    <a:pt x="131" y="550"/>
                  </a:lnTo>
                  <a:lnTo>
                    <a:pt x="126" y="561"/>
                  </a:lnTo>
                  <a:lnTo>
                    <a:pt x="124" y="574"/>
                  </a:lnTo>
                  <a:lnTo>
                    <a:pt x="122" y="589"/>
                  </a:lnTo>
                  <a:lnTo>
                    <a:pt x="120" y="602"/>
                  </a:lnTo>
                  <a:lnTo>
                    <a:pt x="129" y="644"/>
                  </a:lnTo>
                  <a:lnTo>
                    <a:pt x="140" y="671"/>
                  </a:lnTo>
                  <a:lnTo>
                    <a:pt x="192" y="701"/>
                  </a:lnTo>
                  <a:lnTo>
                    <a:pt x="172" y="734"/>
                  </a:lnTo>
                  <a:lnTo>
                    <a:pt x="155" y="771"/>
                  </a:lnTo>
                  <a:lnTo>
                    <a:pt x="138" y="809"/>
                  </a:lnTo>
                  <a:lnTo>
                    <a:pt x="124" y="852"/>
                  </a:lnTo>
                  <a:lnTo>
                    <a:pt x="177" y="889"/>
                  </a:lnTo>
                  <a:lnTo>
                    <a:pt x="203" y="909"/>
                  </a:lnTo>
                  <a:lnTo>
                    <a:pt x="229" y="929"/>
                  </a:lnTo>
                  <a:lnTo>
                    <a:pt x="254" y="949"/>
                  </a:lnTo>
                  <a:lnTo>
                    <a:pt x="276" y="971"/>
                  </a:lnTo>
                  <a:lnTo>
                    <a:pt x="286" y="982"/>
                  </a:lnTo>
                  <a:lnTo>
                    <a:pt x="295" y="995"/>
                  </a:lnTo>
                  <a:lnTo>
                    <a:pt x="304" y="1006"/>
                  </a:lnTo>
                  <a:lnTo>
                    <a:pt x="311" y="1019"/>
                  </a:lnTo>
                  <a:lnTo>
                    <a:pt x="319" y="1034"/>
                  </a:lnTo>
                  <a:lnTo>
                    <a:pt x="322" y="1047"/>
                  </a:lnTo>
                  <a:lnTo>
                    <a:pt x="328" y="1061"/>
                  </a:lnTo>
                  <a:lnTo>
                    <a:pt x="330" y="1076"/>
                  </a:lnTo>
                  <a:lnTo>
                    <a:pt x="335" y="1109"/>
                  </a:lnTo>
                  <a:lnTo>
                    <a:pt x="337" y="1135"/>
                  </a:lnTo>
                  <a:lnTo>
                    <a:pt x="359" y="1118"/>
                  </a:lnTo>
                  <a:lnTo>
                    <a:pt x="400" y="1120"/>
                  </a:lnTo>
                  <a:lnTo>
                    <a:pt x="405" y="1107"/>
                  </a:lnTo>
                  <a:lnTo>
                    <a:pt x="435" y="1107"/>
                  </a:lnTo>
                  <a:lnTo>
                    <a:pt x="444" y="1096"/>
                  </a:lnTo>
                  <a:lnTo>
                    <a:pt x="473" y="1095"/>
                  </a:lnTo>
                  <a:lnTo>
                    <a:pt x="486" y="1107"/>
                  </a:lnTo>
                  <a:lnTo>
                    <a:pt x="506" y="1128"/>
                  </a:lnTo>
                  <a:lnTo>
                    <a:pt x="525" y="1141"/>
                  </a:lnTo>
                  <a:lnTo>
                    <a:pt x="562" y="1128"/>
                  </a:lnTo>
                  <a:lnTo>
                    <a:pt x="584" y="1111"/>
                  </a:lnTo>
                  <a:lnTo>
                    <a:pt x="606" y="1058"/>
                  </a:lnTo>
                  <a:lnTo>
                    <a:pt x="641" y="1054"/>
                  </a:lnTo>
                  <a:lnTo>
                    <a:pt x="650" y="1054"/>
                  </a:lnTo>
                  <a:lnTo>
                    <a:pt x="665" y="1054"/>
                  </a:lnTo>
                  <a:lnTo>
                    <a:pt x="681" y="1052"/>
                  </a:lnTo>
                  <a:lnTo>
                    <a:pt x="701" y="1047"/>
                  </a:lnTo>
                  <a:lnTo>
                    <a:pt x="714" y="1039"/>
                  </a:lnTo>
                  <a:lnTo>
                    <a:pt x="724" y="1034"/>
                  </a:lnTo>
                  <a:lnTo>
                    <a:pt x="727" y="1032"/>
                  </a:lnTo>
                  <a:lnTo>
                    <a:pt x="731" y="1032"/>
                  </a:lnTo>
                  <a:lnTo>
                    <a:pt x="735" y="1030"/>
                  </a:lnTo>
                  <a:lnTo>
                    <a:pt x="740" y="1032"/>
                  </a:lnTo>
                  <a:lnTo>
                    <a:pt x="764" y="1028"/>
                  </a:lnTo>
                  <a:lnTo>
                    <a:pt x="782" y="1006"/>
                  </a:lnTo>
                  <a:lnTo>
                    <a:pt x="797" y="1001"/>
                  </a:lnTo>
                  <a:lnTo>
                    <a:pt x="810" y="995"/>
                  </a:lnTo>
                  <a:lnTo>
                    <a:pt x="821" y="986"/>
                  </a:lnTo>
                  <a:lnTo>
                    <a:pt x="830" y="979"/>
                  </a:lnTo>
                  <a:lnTo>
                    <a:pt x="838" y="969"/>
                  </a:lnTo>
                  <a:lnTo>
                    <a:pt x="841" y="958"/>
                  </a:lnTo>
                  <a:lnTo>
                    <a:pt x="845" y="947"/>
                  </a:lnTo>
                  <a:lnTo>
                    <a:pt x="847" y="936"/>
                  </a:lnTo>
                  <a:lnTo>
                    <a:pt x="838" y="839"/>
                  </a:lnTo>
                  <a:lnTo>
                    <a:pt x="856" y="785"/>
                  </a:lnTo>
                  <a:lnTo>
                    <a:pt x="887" y="749"/>
                  </a:lnTo>
                  <a:lnTo>
                    <a:pt x="885" y="732"/>
                  </a:lnTo>
                  <a:lnTo>
                    <a:pt x="952" y="738"/>
                  </a:lnTo>
                  <a:lnTo>
                    <a:pt x="954" y="677"/>
                  </a:lnTo>
                  <a:lnTo>
                    <a:pt x="930" y="660"/>
                  </a:lnTo>
                  <a:lnTo>
                    <a:pt x="933" y="622"/>
                  </a:lnTo>
                  <a:lnTo>
                    <a:pt x="906" y="618"/>
                  </a:lnTo>
                  <a:lnTo>
                    <a:pt x="876" y="600"/>
                  </a:lnTo>
                  <a:lnTo>
                    <a:pt x="865" y="567"/>
                  </a:lnTo>
                  <a:lnTo>
                    <a:pt x="823" y="565"/>
                  </a:lnTo>
                  <a:lnTo>
                    <a:pt x="803" y="583"/>
                  </a:lnTo>
                  <a:lnTo>
                    <a:pt x="786" y="544"/>
                  </a:lnTo>
                  <a:lnTo>
                    <a:pt x="790" y="502"/>
                  </a:lnTo>
                  <a:lnTo>
                    <a:pt x="828" y="451"/>
                  </a:lnTo>
                  <a:lnTo>
                    <a:pt x="821" y="419"/>
                  </a:lnTo>
                  <a:lnTo>
                    <a:pt x="777" y="406"/>
                  </a:lnTo>
                  <a:lnTo>
                    <a:pt x="760" y="377"/>
                  </a:lnTo>
                  <a:lnTo>
                    <a:pt x="757" y="326"/>
                  </a:lnTo>
                  <a:lnTo>
                    <a:pt x="801" y="313"/>
                  </a:lnTo>
                  <a:lnTo>
                    <a:pt x="799" y="254"/>
                  </a:lnTo>
                  <a:lnTo>
                    <a:pt x="792" y="191"/>
                  </a:ln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2937" y="1380"/>
              <a:ext cx="805" cy="1037"/>
            </a:xfrm>
            <a:custGeom>
              <a:avLst/>
              <a:gdLst/>
              <a:ahLst/>
              <a:cxnLst>
                <a:cxn ang="0">
                  <a:pos x="473" y="7"/>
                </a:cxn>
                <a:cxn ang="0">
                  <a:pos x="532" y="18"/>
                </a:cxn>
                <a:cxn ang="0">
                  <a:pos x="572" y="44"/>
                </a:cxn>
                <a:cxn ang="0">
                  <a:pos x="569" y="70"/>
                </a:cxn>
                <a:cxn ang="0">
                  <a:pos x="574" y="127"/>
                </a:cxn>
                <a:cxn ang="0">
                  <a:pos x="639" y="184"/>
                </a:cxn>
                <a:cxn ang="0">
                  <a:pos x="600" y="254"/>
                </a:cxn>
                <a:cxn ang="0">
                  <a:pos x="571" y="335"/>
                </a:cxn>
                <a:cxn ang="0">
                  <a:pos x="650" y="390"/>
                </a:cxn>
                <a:cxn ang="0">
                  <a:pos x="699" y="432"/>
                </a:cxn>
                <a:cxn ang="0">
                  <a:pos x="732" y="465"/>
                </a:cxn>
                <a:cxn ang="0">
                  <a:pos x="749" y="489"/>
                </a:cxn>
                <a:cxn ang="0">
                  <a:pos x="764" y="515"/>
                </a:cxn>
                <a:cxn ang="0">
                  <a:pos x="773" y="544"/>
                </a:cxn>
                <a:cxn ang="0">
                  <a:pos x="780" y="594"/>
                </a:cxn>
                <a:cxn ang="0">
                  <a:pos x="764" y="642"/>
                </a:cxn>
                <a:cxn ang="0">
                  <a:pos x="762" y="692"/>
                </a:cxn>
                <a:cxn ang="0">
                  <a:pos x="674" y="708"/>
                </a:cxn>
                <a:cxn ang="0">
                  <a:pos x="639" y="778"/>
                </a:cxn>
                <a:cxn ang="0">
                  <a:pos x="591" y="824"/>
                </a:cxn>
                <a:cxn ang="0">
                  <a:pos x="543" y="828"/>
                </a:cxn>
                <a:cxn ang="0">
                  <a:pos x="490" y="903"/>
                </a:cxn>
                <a:cxn ang="0">
                  <a:pos x="444" y="947"/>
                </a:cxn>
                <a:cxn ang="0">
                  <a:pos x="381" y="962"/>
                </a:cxn>
                <a:cxn ang="0">
                  <a:pos x="337" y="984"/>
                </a:cxn>
                <a:cxn ang="0">
                  <a:pos x="285" y="1014"/>
                </a:cxn>
                <a:cxn ang="0">
                  <a:pos x="250" y="1034"/>
                </a:cxn>
                <a:cxn ang="0">
                  <a:pos x="52" y="1049"/>
                </a:cxn>
                <a:cxn ang="0">
                  <a:pos x="65" y="990"/>
                </a:cxn>
                <a:cxn ang="0">
                  <a:pos x="98" y="920"/>
                </a:cxn>
                <a:cxn ang="0">
                  <a:pos x="31" y="890"/>
                </a:cxn>
                <a:cxn ang="0">
                  <a:pos x="0" y="857"/>
                </a:cxn>
                <a:cxn ang="0">
                  <a:pos x="6" y="798"/>
                </a:cxn>
                <a:cxn ang="0">
                  <a:pos x="35" y="725"/>
                </a:cxn>
                <a:cxn ang="0">
                  <a:pos x="22" y="666"/>
                </a:cxn>
                <a:cxn ang="0">
                  <a:pos x="43" y="607"/>
                </a:cxn>
                <a:cxn ang="0">
                  <a:pos x="77" y="508"/>
                </a:cxn>
                <a:cxn ang="0">
                  <a:pos x="146" y="408"/>
                </a:cxn>
                <a:cxn ang="0">
                  <a:pos x="201" y="359"/>
                </a:cxn>
                <a:cxn ang="0">
                  <a:pos x="177" y="287"/>
                </a:cxn>
                <a:cxn ang="0">
                  <a:pos x="249" y="156"/>
                </a:cxn>
                <a:cxn ang="0">
                  <a:pos x="239" y="127"/>
                </a:cxn>
                <a:cxn ang="0">
                  <a:pos x="227" y="101"/>
                </a:cxn>
                <a:cxn ang="0">
                  <a:pos x="197" y="59"/>
                </a:cxn>
                <a:cxn ang="0">
                  <a:pos x="346" y="61"/>
                </a:cxn>
                <a:cxn ang="0">
                  <a:pos x="403" y="20"/>
                </a:cxn>
              </a:cxnLst>
              <a:rect l="0" t="0" r="r" b="b"/>
              <a:pathLst>
                <a:path w="784" h="1067">
                  <a:moveTo>
                    <a:pt x="457" y="0"/>
                  </a:moveTo>
                  <a:lnTo>
                    <a:pt x="473" y="7"/>
                  </a:lnTo>
                  <a:lnTo>
                    <a:pt x="490" y="11"/>
                  </a:lnTo>
                  <a:lnTo>
                    <a:pt x="532" y="18"/>
                  </a:lnTo>
                  <a:lnTo>
                    <a:pt x="578" y="33"/>
                  </a:lnTo>
                  <a:lnTo>
                    <a:pt x="572" y="44"/>
                  </a:lnTo>
                  <a:lnTo>
                    <a:pt x="569" y="57"/>
                  </a:lnTo>
                  <a:lnTo>
                    <a:pt x="569" y="70"/>
                  </a:lnTo>
                  <a:lnTo>
                    <a:pt x="567" y="83"/>
                  </a:lnTo>
                  <a:lnTo>
                    <a:pt x="574" y="127"/>
                  </a:lnTo>
                  <a:lnTo>
                    <a:pt x="587" y="154"/>
                  </a:lnTo>
                  <a:lnTo>
                    <a:pt x="639" y="184"/>
                  </a:lnTo>
                  <a:lnTo>
                    <a:pt x="618" y="217"/>
                  </a:lnTo>
                  <a:lnTo>
                    <a:pt x="600" y="254"/>
                  </a:lnTo>
                  <a:lnTo>
                    <a:pt x="585" y="292"/>
                  </a:lnTo>
                  <a:lnTo>
                    <a:pt x="571" y="335"/>
                  </a:lnTo>
                  <a:lnTo>
                    <a:pt x="622" y="370"/>
                  </a:lnTo>
                  <a:lnTo>
                    <a:pt x="650" y="390"/>
                  </a:lnTo>
                  <a:lnTo>
                    <a:pt x="675" y="410"/>
                  </a:lnTo>
                  <a:lnTo>
                    <a:pt x="699" y="432"/>
                  </a:lnTo>
                  <a:lnTo>
                    <a:pt x="721" y="454"/>
                  </a:lnTo>
                  <a:lnTo>
                    <a:pt x="732" y="465"/>
                  </a:lnTo>
                  <a:lnTo>
                    <a:pt x="742" y="478"/>
                  </a:lnTo>
                  <a:lnTo>
                    <a:pt x="749" y="489"/>
                  </a:lnTo>
                  <a:lnTo>
                    <a:pt x="756" y="502"/>
                  </a:lnTo>
                  <a:lnTo>
                    <a:pt x="764" y="515"/>
                  </a:lnTo>
                  <a:lnTo>
                    <a:pt x="769" y="530"/>
                  </a:lnTo>
                  <a:lnTo>
                    <a:pt x="773" y="544"/>
                  </a:lnTo>
                  <a:lnTo>
                    <a:pt x="775" y="559"/>
                  </a:lnTo>
                  <a:lnTo>
                    <a:pt x="780" y="594"/>
                  </a:lnTo>
                  <a:lnTo>
                    <a:pt x="784" y="618"/>
                  </a:lnTo>
                  <a:lnTo>
                    <a:pt x="764" y="642"/>
                  </a:lnTo>
                  <a:lnTo>
                    <a:pt x="760" y="662"/>
                  </a:lnTo>
                  <a:lnTo>
                    <a:pt x="762" y="692"/>
                  </a:lnTo>
                  <a:lnTo>
                    <a:pt x="718" y="697"/>
                  </a:lnTo>
                  <a:lnTo>
                    <a:pt x="674" y="708"/>
                  </a:lnTo>
                  <a:lnTo>
                    <a:pt x="618" y="725"/>
                  </a:lnTo>
                  <a:lnTo>
                    <a:pt x="639" y="778"/>
                  </a:lnTo>
                  <a:lnTo>
                    <a:pt x="622" y="804"/>
                  </a:lnTo>
                  <a:lnTo>
                    <a:pt x="591" y="824"/>
                  </a:lnTo>
                  <a:lnTo>
                    <a:pt x="558" y="802"/>
                  </a:lnTo>
                  <a:lnTo>
                    <a:pt x="543" y="828"/>
                  </a:lnTo>
                  <a:lnTo>
                    <a:pt x="519" y="850"/>
                  </a:lnTo>
                  <a:lnTo>
                    <a:pt x="490" y="903"/>
                  </a:lnTo>
                  <a:lnTo>
                    <a:pt x="473" y="934"/>
                  </a:lnTo>
                  <a:lnTo>
                    <a:pt x="444" y="947"/>
                  </a:lnTo>
                  <a:lnTo>
                    <a:pt x="418" y="958"/>
                  </a:lnTo>
                  <a:lnTo>
                    <a:pt x="381" y="962"/>
                  </a:lnTo>
                  <a:lnTo>
                    <a:pt x="374" y="993"/>
                  </a:lnTo>
                  <a:lnTo>
                    <a:pt x="337" y="984"/>
                  </a:lnTo>
                  <a:lnTo>
                    <a:pt x="326" y="1019"/>
                  </a:lnTo>
                  <a:lnTo>
                    <a:pt x="285" y="1014"/>
                  </a:lnTo>
                  <a:lnTo>
                    <a:pt x="293" y="1038"/>
                  </a:lnTo>
                  <a:lnTo>
                    <a:pt x="250" y="1034"/>
                  </a:lnTo>
                  <a:lnTo>
                    <a:pt x="203" y="1067"/>
                  </a:lnTo>
                  <a:lnTo>
                    <a:pt x="52" y="1049"/>
                  </a:lnTo>
                  <a:lnTo>
                    <a:pt x="54" y="1019"/>
                  </a:lnTo>
                  <a:lnTo>
                    <a:pt x="65" y="990"/>
                  </a:lnTo>
                  <a:lnTo>
                    <a:pt x="74" y="934"/>
                  </a:lnTo>
                  <a:lnTo>
                    <a:pt x="98" y="920"/>
                  </a:lnTo>
                  <a:lnTo>
                    <a:pt x="72" y="900"/>
                  </a:lnTo>
                  <a:lnTo>
                    <a:pt x="31" y="890"/>
                  </a:lnTo>
                  <a:lnTo>
                    <a:pt x="0" y="877"/>
                  </a:lnTo>
                  <a:lnTo>
                    <a:pt x="0" y="857"/>
                  </a:lnTo>
                  <a:lnTo>
                    <a:pt x="19" y="813"/>
                  </a:lnTo>
                  <a:lnTo>
                    <a:pt x="6" y="798"/>
                  </a:lnTo>
                  <a:lnTo>
                    <a:pt x="2" y="767"/>
                  </a:lnTo>
                  <a:lnTo>
                    <a:pt x="35" y="725"/>
                  </a:lnTo>
                  <a:lnTo>
                    <a:pt x="46" y="684"/>
                  </a:lnTo>
                  <a:lnTo>
                    <a:pt x="22" y="666"/>
                  </a:lnTo>
                  <a:lnTo>
                    <a:pt x="26" y="636"/>
                  </a:lnTo>
                  <a:lnTo>
                    <a:pt x="43" y="607"/>
                  </a:lnTo>
                  <a:lnTo>
                    <a:pt x="72" y="590"/>
                  </a:lnTo>
                  <a:lnTo>
                    <a:pt x="77" y="508"/>
                  </a:lnTo>
                  <a:lnTo>
                    <a:pt x="65" y="497"/>
                  </a:lnTo>
                  <a:lnTo>
                    <a:pt x="146" y="408"/>
                  </a:lnTo>
                  <a:lnTo>
                    <a:pt x="142" y="329"/>
                  </a:lnTo>
                  <a:lnTo>
                    <a:pt x="201" y="359"/>
                  </a:lnTo>
                  <a:lnTo>
                    <a:pt x="221" y="305"/>
                  </a:lnTo>
                  <a:lnTo>
                    <a:pt x="177" y="287"/>
                  </a:lnTo>
                  <a:lnTo>
                    <a:pt x="186" y="268"/>
                  </a:lnTo>
                  <a:lnTo>
                    <a:pt x="249" y="156"/>
                  </a:lnTo>
                  <a:lnTo>
                    <a:pt x="245" y="142"/>
                  </a:lnTo>
                  <a:lnTo>
                    <a:pt x="239" y="127"/>
                  </a:lnTo>
                  <a:lnTo>
                    <a:pt x="232" y="114"/>
                  </a:lnTo>
                  <a:lnTo>
                    <a:pt x="227" y="101"/>
                  </a:lnTo>
                  <a:lnTo>
                    <a:pt x="212" y="79"/>
                  </a:lnTo>
                  <a:lnTo>
                    <a:pt x="197" y="59"/>
                  </a:lnTo>
                  <a:lnTo>
                    <a:pt x="293" y="51"/>
                  </a:lnTo>
                  <a:lnTo>
                    <a:pt x="346" y="61"/>
                  </a:lnTo>
                  <a:lnTo>
                    <a:pt x="374" y="39"/>
                  </a:lnTo>
                  <a:lnTo>
                    <a:pt x="403" y="20"/>
                  </a:lnTo>
                  <a:lnTo>
                    <a:pt x="457" y="0"/>
                  </a:lnTo>
                  <a:close/>
                </a:path>
              </a:pathLst>
            </a:cu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1662" y="824"/>
              <a:ext cx="1869" cy="1037"/>
            </a:xfrm>
            <a:custGeom>
              <a:avLst/>
              <a:gdLst/>
              <a:ahLst/>
              <a:cxnLst>
                <a:cxn ang="0">
                  <a:pos x="1463" y="877"/>
                </a:cxn>
                <a:cxn ang="0">
                  <a:pos x="1481" y="699"/>
                </a:cxn>
                <a:cxn ang="0">
                  <a:pos x="1535" y="623"/>
                </a:cxn>
                <a:cxn ang="0">
                  <a:pos x="1702" y="574"/>
                </a:cxn>
                <a:cxn ang="0">
                  <a:pos x="1774" y="588"/>
                </a:cxn>
                <a:cxn ang="0">
                  <a:pos x="1785" y="443"/>
                </a:cxn>
                <a:cxn ang="0">
                  <a:pos x="1768" y="382"/>
                </a:cxn>
                <a:cxn ang="0">
                  <a:pos x="1724" y="336"/>
                </a:cxn>
                <a:cxn ang="0">
                  <a:pos x="1717" y="268"/>
                </a:cxn>
                <a:cxn ang="0">
                  <a:pos x="1691" y="220"/>
                </a:cxn>
                <a:cxn ang="0">
                  <a:pos x="1699" y="197"/>
                </a:cxn>
                <a:cxn ang="0">
                  <a:pos x="1717" y="189"/>
                </a:cxn>
                <a:cxn ang="0">
                  <a:pos x="1671" y="152"/>
                </a:cxn>
                <a:cxn ang="0">
                  <a:pos x="1594" y="60"/>
                </a:cxn>
                <a:cxn ang="0">
                  <a:pos x="1612" y="138"/>
                </a:cxn>
                <a:cxn ang="0">
                  <a:pos x="1588" y="163"/>
                </a:cxn>
                <a:cxn ang="0">
                  <a:pos x="1544" y="136"/>
                </a:cxn>
                <a:cxn ang="0">
                  <a:pos x="1428" y="103"/>
                </a:cxn>
                <a:cxn ang="0">
                  <a:pos x="1496" y="219"/>
                </a:cxn>
                <a:cxn ang="0">
                  <a:pos x="1470" y="239"/>
                </a:cxn>
                <a:cxn ang="0">
                  <a:pos x="1417" y="254"/>
                </a:cxn>
                <a:cxn ang="0">
                  <a:pos x="1395" y="279"/>
                </a:cxn>
                <a:cxn ang="0">
                  <a:pos x="1290" y="281"/>
                </a:cxn>
                <a:cxn ang="0">
                  <a:pos x="1161" y="215"/>
                </a:cxn>
                <a:cxn ang="0">
                  <a:pos x="1091" y="272"/>
                </a:cxn>
                <a:cxn ang="0">
                  <a:pos x="968" y="290"/>
                </a:cxn>
                <a:cxn ang="0">
                  <a:pos x="889" y="180"/>
                </a:cxn>
                <a:cxn ang="0">
                  <a:pos x="898" y="329"/>
                </a:cxn>
                <a:cxn ang="0">
                  <a:pos x="882" y="360"/>
                </a:cxn>
                <a:cxn ang="0">
                  <a:pos x="814" y="370"/>
                </a:cxn>
                <a:cxn ang="0">
                  <a:pos x="769" y="390"/>
                </a:cxn>
                <a:cxn ang="0">
                  <a:pos x="642" y="370"/>
                </a:cxn>
                <a:cxn ang="0">
                  <a:pos x="569" y="331"/>
                </a:cxn>
                <a:cxn ang="0">
                  <a:pos x="504" y="382"/>
                </a:cxn>
                <a:cxn ang="0">
                  <a:pos x="473" y="425"/>
                </a:cxn>
                <a:cxn ang="0">
                  <a:pos x="407" y="445"/>
                </a:cxn>
                <a:cxn ang="0">
                  <a:pos x="396" y="476"/>
                </a:cxn>
                <a:cxn ang="0">
                  <a:pos x="427" y="511"/>
                </a:cxn>
                <a:cxn ang="0">
                  <a:pos x="420" y="533"/>
                </a:cxn>
                <a:cxn ang="0">
                  <a:pos x="355" y="509"/>
                </a:cxn>
                <a:cxn ang="0">
                  <a:pos x="249" y="465"/>
                </a:cxn>
                <a:cxn ang="0">
                  <a:pos x="302" y="561"/>
                </a:cxn>
                <a:cxn ang="0">
                  <a:pos x="317" y="605"/>
                </a:cxn>
                <a:cxn ang="0">
                  <a:pos x="302" y="664"/>
                </a:cxn>
                <a:cxn ang="0">
                  <a:pos x="149" y="629"/>
                </a:cxn>
                <a:cxn ang="0">
                  <a:pos x="0" y="664"/>
                </a:cxn>
                <a:cxn ang="0">
                  <a:pos x="317" y="918"/>
                </a:cxn>
                <a:cxn ang="0">
                  <a:pos x="331" y="1012"/>
                </a:cxn>
                <a:cxn ang="0">
                  <a:pos x="320" y="1059"/>
                </a:cxn>
                <a:cxn ang="0">
                  <a:pos x="385" y="1032"/>
                </a:cxn>
                <a:cxn ang="0">
                  <a:pos x="482" y="1021"/>
                </a:cxn>
                <a:cxn ang="0">
                  <a:pos x="514" y="980"/>
                </a:cxn>
                <a:cxn ang="0">
                  <a:pos x="655" y="929"/>
                </a:cxn>
                <a:cxn ang="0">
                  <a:pos x="692" y="839"/>
                </a:cxn>
                <a:cxn ang="0">
                  <a:pos x="699" y="789"/>
                </a:cxn>
                <a:cxn ang="0">
                  <a:pos x="729" y="754"/>
                </a:cxn>
                <a:cxn ang="0">
                  <a:pos x="768" y="706"/>
                </a:cxn>
                <a:cxn ang="0">
                  <a:pos x="823" y="704"/>
                </a:cxn>
                <a:cxn ang="0">
                  <a:pos x="865" y="750"/>
                </a:cxn>
                <a:cxn ang="0">
                  <a:pos x="974" y="771"/>
                </a:cxn>
                <a:cxn ang="0">
                  <a:pos x="1259" y="999"/>
                </a:cxn>
              </a:cxnLst>
              <a:rect l="0" t="0" r="r" b="b"/>
              <a:pathLst>
                <a:path w="1820" h="1067">
                  <a:moveTo>
                    <a:pt x="1307" y="1067"/>
                  </a:moveTo>
                  <a:lnTo>
                    <a:pt x="1388" y="980"/>
                  </a:lnTo>
                  <a:lnTo>
                    <a:pt x="1384" y="901"/>
                  </a:lnTo>
                  <a:lnTo>
                    <a:pt x="1443" y="931"/>
                  </a:lnTo>
                  <a:lnTo>
                    <a:pt x="1463" y="877"/>
                  </a:lnTo>
                  <a:lnTo>
                    <a:pt x="1419" y="859"/>
                  </a:lnTo>
                  <a:lnTo>
                    <a:pt x="1428" y="840"/>
                  </a:lnTo>
                  <a:lnTo>
                    <a:pt x="1492" y="728"/>
                  </a:lnTo>
                  <a:lnTo>
                    <a:pt x="1487" y="714"/>
                  </a:lnTo>
                  <a:lnTo>
                    <a:pt x="1481" y="699"/>
                  </a:lnTo>
                  <a:lnTo>
                    <a:pt x="1476" y="686"/>
                  </a:lnTo>
                  <a:lnTo>
                    <a:pt x="1469" y="673"/>
                  </a:lnTo>
                  <a:lnTo>
                    <a:pt x="1454" y="651"/>
                  </a:lnTo>
                  <a:lnTo>
                    <a:pt x="1439" y="629"/>
                  </a:lnTo>
                  <a:lnTo>
                    <a:pt x="1535" y="623"/>
                  </a:lnTo>
                  <a:lnTo>
                    <a:pt x="1588" y="633"/>
                  </a:lnTo>
                  <a:lnTo>
                    <a:pt x="1616" y="611"/>
                  </a:lnTo>
                  <a:lnTo>
                    <a:pt x="1645" y="590"/>
                  </a:lnTo>
                  <a:lnTo>
                    <a:pt x="1699" y="572"/>
                  </a:lnTo>
                  <a:lnTo>
                    <a:pt x="1702" y="574"/>
                  </a:lnTo>
                  <a:lnTo>
                    <a:pt x="1711" y="577"/>
                  </a:lnTo>
                  <a:lnTo>
                    <a:pt x="1721" y="581"/>
                  </a:lnTo>
                  <a:lnTo>
                    <a:pt x="1733" y="583"/>
                  </a:lnTo>
                  <a:lnTo>
                    <a:pt x="1757" y="587"/>
                  </a:lnTo>
                  <a:lnTo>
                    <a:pt x="1774" y="588"/>
                  </a:lnTo>
                  <a:lnTo>
                    <a:pt x="1820" y="603"/>
                  </a:lnTo>
                  <a:lnTo>
                    <a:pt x="1813" y="519"/>
                  </a:lnTo>
                  <a:lnTo>
                    <a:pt x="1809" y="467"/>
                  </a:lnTo>
                  <a:lnTo>
                    <a:pt x="1796" y="456"/>
                  </a:lnTo>
                  <a:lnTo>
                    <a:pt x="1785" y="443"/>
                  </a:lnTo>
                  <a:lnTo>
                    <a:pt x="1779" y="434"/>
                  </a:lnTo>
                  <a:lnTo>
                    <a:pt x="1776" y="425"/>
                  </a:lnTo>
                  <a:lnTo>
                    <a:pt x="1772" y="414"/>
                  </a:lnTo>
                  <a:lnTo>
                    <a:pt x="1768" y="401"/>
                  </a:lnTo>
                  <a:lnTo>
                    <a:pt x="1768" y="382"/>
                  </a:lnTo>
                  <a:lnTo>
                    <a:pt x="1767" y="368"/>
                  </a:lnTo>
                  <a:lnTo>
                    <a:pt x="1748" y="357"/>
                  </a:lnTo>
                  <a:lnTo>
                    <a:pt x="1730" y="347"/>
                  </a:lnTo>
                  <a:lnTo>
                    <a:pt x="1726" y="342"/>
                  </a:lnTo>
                  <a:lnTo>
                    <a:pt x="1724" y="336"/>
                  </a:lnTo>
                  <a:lnTo>
                    <a:pt x="1722" y="329"/>
                  </a:lnTo>
                  <a:lnTo>
                    <a:pt x="1721" y="322"/>
                  </a:lnTo>
                  <a:lnTo>
                    <a:pt x="1721" y="301"/>
                  </a:lnTo>
                  <a:lnTo>
                    <a:pt x="1721" y="279"/>
                  </a:lnTo>
                  <a:lnTo>
                    <a:pt x="1717" y="268"/>
                  </a:lnTo>
                  <a:lnTo>
                    <a:pt x="1713" y="257"/>
                  </a:lnTo>
                  <a:lnTo>
                    <a:pt x="1710" y="246"/>
                  </a:lnTo>
                  <a:lnTo>
                    <a:pt x="1710" y="233"/>
                  </a:lnTo>
                  <a:lnTo>
                    <a:pt x="1700" y="228"/>
                  </a:lnTo>
                  <a:lnTo>
                    <a:pt x="1691" y="220"/>
                  </a:lnTo>
                  <a:lnTo>
                    <a:pt x="1689" y="213"/>
                  </a:lnTo>
                  <a:lnTo>
                    <a:pt x="1689" y="204"/>
                  </a:lnTo>
                  <a:lnTo>
                    <a:pt x="1691" y="198"/>
                  </a:lnTo>
                  <a:lnTo>
                    <a:pt x="1693" y="197"/>
                  </a:lnTo>
                  <a:lnTo>
                    <a:pt x="1699" y="197"/>
                  </a:lnTo>
                  <a:lnTo>
                    <a:pt x="1704" y="197"/>
                  </a:lnTo>
                  <a:lnTo>
                    <a:pt x="1708" y="198"/>
                  </a:lnTo>
                  <a:lnTo>
                    <a:pt x="1713" y="198"/>
                  </a:lnTo>
                  <a:lnTo>
                    <a:pt x="1715" y="195"/>
                  </a:lnTo>
                  <a:lnTo>
                    <a:pt x="1717" y="189"/>
                  </a:lnTo>
                  <a:lnTo>
                    <a:pt x="1715" y="180"/>
                  </a:lnTo>
                  <a:lnTo>
                    <a:pt x="1713" y="171"/>
                  </a:lnTo>
                  <a:lnTo>
                    <a:pt x="1717" y="145"/>
                  </a:lnTo>
                  <a:lnTo>
                    <a:pt x="1693" y="152"/>
                  </a:lnTo>
                  <a:lnTo>
                    <a:pt x="1671" y="152"/>
                  </a:lnTo>
                  <a:lnTo>
                    <a:pt x="1662" y="44"/>
                  </a:lnTo>
                  <a:lnTo>
                    <a:pt x="1630" y="33"/>
                  </a:lnTo>
                  <a:lnTo>
                    <a:pt x="1616" y="0"/>
                  </a:lnTo>
                  <a:lnTo>
                    <a:pt x="1590" y="5"/>
                  </a:lnTo>
                  <a:lnTo>
                    <a:pt x="1594" y="60"/>
                  </a:lnTo>
                  <a:lnTo>
                    <a:pt x="1614" y="94"/>
                  </a:lnTo>
                  <a:lnTo>
                    <a:pt x="1614" y="106"/>
                  </a:lnTo>
                  <a:lnTo>
                    <a:pt x="1614" y="117"/>
                  </a:lnTo>
                  <a:lnTo>
                    <a:pt x="1614" y="128"/>
                  </a:lnTo>
                  <a:lnTo>
                    <a:pt x="1612" y="138"/>
                  </a:lnTo>
                  <a:lnTo>
                    <a:pt x="1608" y="147"/>
                  </a:lnTo>
                  <a:lnTo>
                    <a:pt x="1605" y="152"/>
                  </a:lnTo>
                  <a:lnTo>
                    <a:pt x="1601" y="158"/>
                  </a:lnTo>
                  <a:lnTo>
                    <a:pt x="1595" y="162"/>
                  </a:lnTo>
                  <a:lnTo>
                    <a:pt x="1588" y="163"/>
                  </a:lnTo>
                  <a:lnTo>
                    <a:pt x="1581" y="162"/>
                  </a:lnTo>
                  <a:lnTo>
                    <a:pt x="1573" y="160"/>
                  </a:lnTo>
                  <a:lnTo>
                    <a:pt x="1564" y="154"/>
                  </a:lnTo>
                  <a:lnTo>
                    <a:pt x="1555" y="145"/>
                  </a:lnTo>
                  <a:lnTo>
                    <a:pt x="1544" y="136"/>
                  </a:lnTo>
                  <a:lnTo>
                    <a:pt x="1533" y="123"/>
                  </a:lnTo>
                  <a:lnTo>
                    <a:pt x="1520" y="106"/>
                  </a:lnTo>
                  <a:lnTo>
                    <a:pt x="1480" y="88"/>
                  </a:lnTo>
                  <a:lnTo>
                    <a:pt x="1443" y="53"/>
                  </a:lnTo>
                  <a:lnTo>
                    <a:pt x="1428" y="103"/>
                  </a:lnTo>
                  <a:lnTo>
                    <a:pt x="1491" y="189"/>
                  </a:lnTo>
                  <a:lnTo>
                    <a:pt x="1494" y="198"/>
                  </a:lnTo>
                  <a:lnTo>
                    <a:pt x="1496" y="206"/>
                  </a:lnTo>
                  <a:lnTo>
                    <a:pt x="1498" y="213"/>
                  </a:lnTo>
                  <a:lnTo>
                    <a:pt x="1496" y="219"/>
                  </a:lnTo>
                  <a:lnTo>
                    <a:pt x="1494" y="224"/>
                  </a:lnTo>
                  <a:lnTo>
                    <a:pt x="1492" y="228"/>
                  </a:lnTo>
                  <a:lnTo>
                    <a:pt x="1489" y="232"/>
                  </a:lnTo>
                  <a:lnTo>
                    <a:pt x="1483" y="235"/>
                  </a:lnTo>
                  <a:lnTo>
                    <a:pt x="1470" y="239"/>
                  </a:lnTo>
                  <a:lnTo>
                    <a:pt x="1456" y="241"/>
                  </a:lnTo>
                  <a:lnTo>
                    <a:pt x="1437" y="241"/>
                  </a:lnTo>
                  <a:lnTo>
                    <a:pt x="1419" y="239"/>
                  </a:lnTo>
                  <a:lnTo>
                    <a:pt x="1419" y="246"/>
                  </a:lnTo>
                  <a:lnTo>
                    <a:pt x="1417" y="254"/>
                  </a:lnTo>
                  <a:lnTo>
                    <a:pt x="1415" y="261"/>
                  </a:lnTo>
                  <a:lnTo>
                    <a:pt x="1411" y="266"/>
                  </a:lnTo>
                  <a:lnTo>
                    <a:pt x="1406" y="270"/>
                  </a:lnTo>
                  <a:lnTo>
                    <a:pt x="1400" y="276"/>
                  </a:lnTo>
                  <a:lnTo>
                    <a:pt x="1395" y="279"/>
                  </a:lnTo>
                  <a:lnTo>
                    <a:pt x="1388" y="281"/>
                  </a:lnTo>
                  <a:lnTo>
                    <a:pt x="1369" y="287"/>
                  </a:lnTo>
                  <a:lnTo>
                    <a:pt x="1347" y="287"/>
                  </a:lnTo>
                  <a:lnTo>
                    <a:pt x="1321" y="285"/>
                  </a:lnTo>
                  <a:lnTo>
                    <a:pt x="1290" y="281"/>
                  </a:lnTo>
                  <a:lnTo>
                    <a:pt x="1273" y="239"/>
                  </a:lnTo>
                  <a:lnTo>
                    <a:pt x="1242" y="232"/>
                  </a:lnTo>
                  <a:lnTo>
                    <a:pt x="1237" y="268"/>
                  </a:lnTo>
                  <a:lnTo>
                    <a:pt x="1202" y="261"/>
                  </a:lnTo>
                  <a:lnTo>
                    <a:pt x="1161" y="215"/>
                  </a:lnTo>
                  <a:lnTo>
                    <a:pt x="1150" y="237"/>
                  </a:lnTo>
                  <a:lnTo>
                    <a:pt x="1176" y="278"/>
                  </a:lnTo>
                  <a:lnTo>
                    <a:pt x="1150" y="312"/>
                  </a:lnTo>
                  <a:lnTo>
                    <a:pt x="1110" y="276"/>
                  </a:lnTo>
                  <a:lnTo>
                    <a:pt x="1091" y="272"/>
                  </a:lnTo>
                  <a:lnTo>
                    <a:pt x="1073" y="272"/>
                  </a:lnTo>
                  <a:lnTo>
                    <a:pt x="1056" y="272"/>
                  </a:lnTo>
                  <a:lnTo>
                    <a:pt x="1042" y="276"/>
                  </a:lnTo>
                  <a:lnTo>
                    <a:pt x="1020" y="300"/>
                  </a:lnTo>
                  <a:lnTo>
                    <a:pt x="968" y="290"/>
                  </a:lnTo>
                  <a:lnTo>
                    <a:pt x="964" y="244"/>
                  </a:lnTo>
                  <a:lnTo>
                    <a:pt x="952" y="243"/>
                  </a:lnTo>
                  <a:lnTo>
                    <a:pt x="944" y="206"/>
                  </a:lnTo>
                  <a:lnTo>
                    <a:pt x="896" y="202"/>
                  </a:lnTo>
                  <a:lnTo>
                    <a:pt x="889" y="180"/>
                  </a:lnTo>
                  <a:lnTo>
                    <a:pt x="861" y="184"/>
                  </a:lnTo>
                  <a:lnTo>
                    <a:pt x="869" y="250"/>
                  </a:lnTo>
                  <a:lnTo>
                    <a:pt x="893" y="290"/>
                  </a:lnTo>
                  <a:lnTo>
                    <a:pt x="898" y="312"/>
                  </a:lnTo>
                  <a:lnTo>
                    <a:pt x="898" y="329"/>
                  </a:lnTo>
                  <a:lnTo>
                    <a:pt x="896" y="338"/>
                  </a:lnTo>
                  <a:lnTo>
                    <a:pt x="894" y="344"/>
                  </a:lnTo>
                  <a:lnTo>
                    <a:pt x="891" y="351"/>
                  </a:lnTo>
                  <a:lnTo>
                    <a:pt x="887" y="357"/>
                  </a:lnTo>
                  <a:lnTo>
                    <a:pt x="882" y="360"/>
                  </a:lnTo>
                  <a:lnTo>
                    <a:pt x="874" y="364"/>
                  </a:lnTo>
                  <a:lnTo>
                    <a:pt x="867" y="368"/>
                  </a:lnTo>
                  <a:lnTo>
                    <a:pt x="860" y="370"/>
                  </a:lnTo>
                  <a:lnTo>
                    <a:pt x="837" y="371"/>
                  </a:lnTo>
                  <a:lnTo>
                    <a:pt x="814" y="370"/>
                  </a:lnTo>
                  <a:lnTo>
                    <a:pt x="808" y="311"/>
                  </a:lnTo>
                  <a:lnTo>
                    <a:pt x="780" y="301"/>
                  </a:lnTo>
                  <a:lnTo>
                    <a:pt x="780" y="338"/>
                  </a:lnTo>
                  <a:lnTo>
                    <a:pt x="755" y="347"/>
                  </a:lnTo>
                  <a:lnTo>
                    <a:pt x="769" y="390"/>
                  </a:lnTo>
                  <a:lnTo>
                    <a:pt x="744" y="386"/>
                  </a:lnTo>
                  <a:lnTo>
                    <a:pt x="690" y="351"/>
                  </a:lnTo>
                  <a:lnTo>
                    <a:pt x="677" y="382"/>
                  </a:lnTo>
                  <a:lnTo>
                    <a:pt x="659" y="377"/>
                  </a:lnTo>
                  <a:lnTo>
                    <a:pt x="642" y="370"/>
                  </a:lnTo>
                  <a:lnTo>
                    <a:pt x="626" y="362"/>
                  </a:lnTo>
                  <a:lnTo>
                    <a:pt x="611" y="353"/>
                  </a:lnTo>
                  <a:lnTo>
                    <a:pt x="596" y="346"/>
                  </a:lnTo>
                  <a:lnTo>
                    <a:pt x="584" y="338"/>
                  </a:lnTo>
                  <a:lnTo>
                    <a:pt x="569" y="331"/>
                  </a:lnTo>
                  <a:lnTo>
                    <a:pt x="556" y="327"/>
                  </a:lnTo>
                  <a:lnTo>
                    <a:pt x="508" y="344"/>
                  </a:lnTo>
                  <a:lnTo>
                    <a:pt x="508" y="358"/>
                  </a:lnTo>
                  <a:lnTo>
                    <a:pt x="508" y="371"/>
                  </a:lnTo>
                  <a:lnTo>
                    <a:pt x="504" y="382"/>
                  </a:lnTo>
                  <a:lnTo>
                    <a:pt x="501" y="393"/>
                  </a:lnTo>
                  <a:lnTo>
                    <a:pt x="495" y="403"/>
                  </a:lnTo>
                  <a:lnTo>
                    <a:pt x="490" y="412"/>
                  </a:lnTo>
                  <a:lnTo>
                    <a:pt x="482" y="419"/>
                  </a:lnTo>
                  <a:lnTo>
                    <a:pt x="473" y="425"/>
                  </a:lnTo>
                  <a:lnTo>
                    <a:pt x="464" y="430"/>
                  </a:lnTo>
                  <a:lnTo>
                    <a:pt x="453" y="434"/>
                  </a:lnTo>
                  <a:lnTo>
                    <a:pt x="442" y="438"/>
                  </a:lnTo>
                  <a:lnTo>
                    <a:pt x="431" y="441"/>
                  </a:lnTo>
                  <a:lnTo>
                    <a:pt x="407" y="445"/>
                  </a:lnTo>
                  <a:lnTo>
                    <a:pt x="381" y="447"/>
                  </a:lnTo>
                  <a:lnTo>
                    <a:pt x="376" y="454"/>
                  </a:lnTo>
                  <a:lnTo>
                    <a:pt x="370" y="461"/>
                  </a:lnTo>
                  <a:lnTo>
                    <a:pt x="383" y="469"/>
                  </a:lnTo>
                  <a:lnTo>
                    <a:pt x="396" y="476"/>
                  </a:lnTo>
                  <a:lnTo>
                    <a:pt x="405" y="484"/>
                  </a:lnTo>
                  <a:lnTo>
                    <a:pt x="412" y="491"/>
                  </a:lnTo>
                  <a:lnTo>
                    <a:pt x="418" y="498"/>
                  </a:lnTo>
                  <a:lnTo>
                    <a:pt x="423" y="504"/>
                  </a:lnTo>
                  <a:lnTo>
                    <a:pt x="427" y="511"/>
                  </a:lnTo>
                  <a:lnTo>
                    <a:pt x="429" y="517"/>
                  </a:lnTo>
                  <a:lnTo>
                    <a:pt x="429" y="522"/>
                  </a:lnTo>
                  <a:lnTo>
                    <a:pt x="427" y="526"/>
                  </a:lnTo>
                  <a:lnTo>
                    <a:pt x="423" y="531"/>
                  </a:lnTo>
                  <a:lnTo>
                    <a:pt x="420" y="533"/>
                  </a:lnTo>
                  <a:lnTo>
                    <a:pt x="412" y="537"/>
                  </a:lnTo>
                  <a:lnTo>
                    <a:pt x="405" y="537"/>
                  </a:lnTo>
                  <a:lnTo>
                    <a:pt x="396" y="539"/>
                  </a:lnTo>
                  <a:lnTo>
                    <a:pt x="387" y="537"/>
                  </a:lnTo>
                  <a:lnTo>
                    <a:pt x="355" y="509"/>
                  </a:lnTo>
                  <a:lnTo>
                    <a:pt x="326" y="487"/>
                  </a:lnTo>
                  <a:lnTo>
                    <a:pt x="309" y="478"/>
                  </a:lnTo>
                  <a:lnTo>
                    <a:pt x="291" y="473"/>
                  </a:lnTo>
                  <a:lnTo>
                    <a:pt x="273" y="467"/>
                  </a:lnTo>
                  <a:lnTo>
                    <a:pt x="249" y="465"/>
                  </a:lnTo>
                  <a:lnTo>
                    <a:pt x="249" y="524"/>
                  </a:lnTo>
                  <a:lnTo>
                    <a:pt x="271" y="535"/>
                  </a:lnTo>
                  <a:lnTo>
                    <a:pt x="287" y="548"/>
                  </a:lnTo>
                  <a:lnTo>
                    <a:pt x="295" y="553"/>
                  </a:lnTo>
                  <a:lnTo>
                    <a:pt x="302" y="561"/>
                  </a:lnTo>
                  <a:lnTo>
                    <a:pt x="306" y="568"/>
                  </a:lnTo>
                  <a:lnTo>
                    <a:pt x="311" y="577"/>
                  </a:lnTo>
                  <a:lnTo>
                    <a:pt x="313" y="587"/>
                  </a:lnTo>
                  <a:lnTo>
                    <a:pt x="315" y="596"/>
                  </a:lnTo>
                  <a:lnTo>
                    <a:pt x="317" y="605"/>
                  </a:lnTo>
                  <a:lnTo>
                    <a:pt x="317" y="616"/>
                  </a:lnTo>
                  <a:lnTo>
                    <a:pt x="315" y="627"/>
                  </a:lnTo>
                  <a:lnTo>
                    <a:pt x="311" y="638"/>
                  </a:lnTo>
                  <a:lnTo>
                    <a:pt x="308" y="651"/>
                  </a:lnTo>
                  <a:lnTo>
                    <a:pt x="302" y="664"/>
                  </a:lnTo>
                  <a:lnTo>
                    <a:pt x="285" y="625"/>
                  </a:lnTo>
                  <a:lnTo>
                    <a:pt x="232" y="620"/>
                  </a:lnTo>
                  <a:lnTo>
                    <a:pt x="212" y="649"/>
                  </a:lnTo>
                  <a:lnTo>
                    <a:pt x="170" y="651"/>
                  </a:lnTo>
                  <a:lnTo>
                    <a:pt x="149" y="629"/>
                  </a:lnTo>
                  <a:lnTo>
                    <a:pt x="146" y="657"/>
                  </a:lnTo>
                  <a:lnTo>
                    <a:pt x="103" y="627"/>
                  </a:lnTo>
                  <a:lnTo>
                    <a:pt x="46" y="627"/>
                  </a:lnTo>
                  <a:lnTo>
                    <a:pt x="30" y="660"/>
                  </a:lnTo>
                  <a:lnTo>
                    <a:pt x="0" y="664"/>
                  </a:lnTo>
                  <a:lnTo>
                    <a:pt x="0" y="717"/>
                  </a:lnTo>
                  <a:lnTo>
                    <a:pt x="159" y="868"/>
                  </a:lnTo>
                  <a:lnTo>
                    <a:pt x="219" y="828"/>
                  </a:lnTo>
                  <a:lnTo>
                    <a:pt x="326" y="886"/>
                  </a:lnTo>
                  <a:lnTo>
                    <a:pt x="317" y="918"/>
                  </a:lnTo>
                  <a:lnTo>
                    <a:pt x="341" y="951"/>
                  </a:lnTo>
                  <a:lnTo>
                    <a:pt x="379" y="980"/>
                  </a:lnTo>
                  <a:lnTo>
                    <a:pt x="359" y="990"/>
                  </a:lnTo>
                  <a:lnTo>
                    <a:pt x="341" y="1002"/>
                  </a:lnTo>
                  <a:lnTo>
                    <a:pt x="331" y="1012"/>
                  </a:lnTo>
                  <a:lnTo>
                    <a:pt x="324" y="1021"/>
                  </a:lnTo>
                  <a:lnTo>
                    <a:pt x="315" y="1030"/>
                  </a:lnTo>
                  <a:lnTo>
                    <a:pt x="308" y="1041"/>
                  </a:lnTo>
                  <a:lnTo>
                    <a:pt x="313" y="1067"/>
                  </a:lnTo>
                  <a:lnTo>
                    <a:pt x="320" y="1059"/>
                  </a:lnTo>
                  <a:lnTo>
                    <a:pt x="330" y="1052"/>
                  </a:lnTo>
                  <a:lnTo>
                    <a:pt x="337" y="1047"/>
                  </a:lnTo>
                  <a:lnTo>
                    <a:pt x="346" y="1043"/>
                  </a:lnTo>
                  <a:lnTo>
                    <a:pt x="365" y="1036"/>
                  </a:lnTo>
                  <a:lnTo>
                    <a:pt x="385" y="1032"/>
                  </a:lnTo>
                  <a:lnTo>
                    <a:pt x="407" y="1030"/>
                  </a:lnTo>
                  <a:lnTo>
                    <a:pt x="431" y="1030"/>
                  </a:lnTo>
                  <a:lnTo>
                    <a:pt x="457" y="1030"/>
                  </a:lnTo>
                  <a:lnTo>
                    <a:pt x="484" y="1032"/>
                  </a:lnTo>
                  <a:lnTo>
                    <a:pt x="482" y="1021"/>
                  </a:lnTo>
                  <a:lnTo>
                    <a:pt x="484" y="1010"/>
                  </a:lnTo>
                  <a:lnTo>
                    <a:pt x="488" y="1001"/>
                  </a:lnTo>
                  <a:lnTo>
                    <a:pt x="493" y="993"/>
                  </a:lnTo>
                  <a:lnTo>
                    <a:pt x="503" y="986"/>
                  </a:lnTo>
                  <a:lnTo>
                    <a:pt x="514" y="980"/>
                  </a:lnTo>
                  <a:lnTo>
                    <a:pt x="527" y="977"/>
                  </a:lnTo>
                  <a:lnTo>
                    <a:pt x="543" y="973"/>
                  </a:lnTo>
                  <a:lnTo>
                    <a:pt x="510" y="947"/>
                  </a:lnTo>
                  <a:lnTo>
                    <a:pt x="528" y="923"/>
                  </a:lnTo>
                  <a:lnTo>
                    <a:pt x="655" y="929"/>
                  </a:lnTo>
                  <a:lnTo>
                    <a:pt x="666" y="905"/>
                  </a:lnTo>
                  <a:lnTo>
                    <a:pt x="709" y="903"/>
                  </a:lnTo>
                  <a:lnTo>
                    <a:pt x="701" y="881"/>
                  </a:lnTo>
                  <a:lnTo>
                    <a:pt x="694" y="859"/>
                  </a:lnTo>
                  <a:lnTo>
                    <a:pt x="692" y="839"/>
                  </a:lnTo>
                  <a:lnTo>
                    <a:pt x="690" y="820"/>
                  </a:lnTo>
                  <a:lnTo>
                    <a:pt x="692" y="811"/>
                  </a:lnTo>
                  <a:lnTo>
                    <a:pt x="694" y="804"/>
                  </a:lnTo>
                  <a:lnTo>
                    <a:pt x="696" y="796"/>
                  </a:lnTo>
                  <a:lnTo>
                    <a:pt x="699" y="789"/>
                  </a:lnTo>
                  <a:lnTo>
                    <a:pt x="705" y="783"/>
                  </a:lnTo>
                  <a:lnTo>
                    <a:pt x="710" y="778"/>
                  </a:lnTo>
                  <a:lnTo>
                    <a:pt x="716" y="774"/>
                  </a:lnTo>
                  <a:lnTo>
                    <a:pt x="725" y="769"/>
                  </a:lnTo>
                  <a:lnTo>
                    <a:pt x="729" y="754"/>
                  </a:lnTo>
                  <a:lnTo>
                    <a:pt x="734" y="741"/>
                  </a:lnTo>
                  <a:lnTo>
                    <a:pt x="742" y="730"/>
                  </a:lnTo>
                  <a:lnTo>
                    <a:pt x="749" y="719"/>
                  </a:lnTo>
                  <a:lnTo>
                    <a:pt x="758" y="712"/>
                  </a:lnTo>
                  <a:lnTo>
                    <a:pt x="768" y="706"/>
                  </a:lnTo>
                  <a:lnTo>
                    <a:pt x="779" y="701"/>
                  </a:lnTo>
                  <a:lnTo>
                    <a:pt x="790" y="699"/>
                  </a:lnTo>
                  <a:lnTo>
                    <a:pt x="801" y="699"/>
                  </a:lnTo>
                  <a:lnTo>
                    <a:pt x="812" y="701"/>
                  </a:lnTo>
                  <a:lnTo>
                    <a:pt x="823" y="704"/>
                  </a:lnTo>
                  <a:lnTo>
                    <a:pt x="832" y="708"/>
                  </a:lnTo>
                  <a:lnTo>
                    <a:pt x="841" y="715"/>
                  </a:lnTo>
                  <a:lnTo>
                    <a:pt x="850" y="725"/>
                  </a:lnTo>
                  <a:lnTo>
                    <a:pt x="858" y="736"/>
                  </a:lnTo>
                  <a:lnTo>
                    <a:pt x="865" y="750"/>
                  </a:lnTo>
                  <a:lnTo>
                    <a:pt x="885" y="750"/>
                  </a:lnTo>
                  <a:lnTo>
                    <a:pt x="885" y="719"/>
                  </a:lnTo>
                  <a:lnTo>
                    <a:pt x="922" y="704"/>
                  </a:lnTo>
                  <a:lnTo>
                    <a:pt x="968" y="704"/>
                  </a:lnTo>
                  <a:lnTo>
                    <a:pt x="974" y="771"/>
                  </a:lnTo>
                  <a:lnTo>
                    <a:pt x="998" y="791"/>
                  </a:lnTo>
                  <a:lnTo>
                    <a:pt x="1108" y="844"/>
                  </a:lnTo>
                  <a:lnTo>
                    <a:pt x="1224" y="920"/>
                  </a:lnTo>
                  <a:lnTo>
                    <a:pt x="1229" y="991"/>
                  </a:lnTo>
                  <a:lnTo>
                    <a:pt x="1259" y="999"/>
                  </a:lnTo>
                  <a:lnTo>
                    <a:pt x="1305" y="1034"/>
                  </a:lnTo>
                  <a:lnTo>
                    <a:pt x="1307" y="1067"/>
                  </a:lnTo>
                  <a:close/>
                </a:path>
              </a:pathLst>
            </a:custGeom>
            <a:solidFill>
              <a:srgbClr val="3399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1412" y="1501"/>
              <a:ext cx="668" cy="1066"/>
            </a:xfrm>
            <a:custGeom>
              <a:avLst/>
              <a:gdLst/>
              <a:ahLst/>
              <a:cxnLst>
                <a:cxn ang="0">
                  <a:pos x="465" y="131"/>
                </a:cxn>
                <a:cxn ang="0">
                  <a:pos x="585" y="254"/>
                </a:cxn>
                <a:cxn ang="0">
                  <a:pos x="585" y="305"/>
                </a:cxn>
                <a:cxn ang="0">
                  <a:pos x="561" y="333"/>
                </a:cxn>
                <a:cxn ang="0">
                  <a:pos x="564" y="388"/>
                </a:cxn>
                <a:cxn ang="0">
                  <a:pos x="601" y="499"/>
                </a:cxn>
                <a:cxn ang="0">
                  <a:pos x="623" y="622"/>
                </a:cxn>
                <a:cxn ang="0">
                  <a:pos x="590" y="714"/>
                </a:cxn>
                <a:cxn ang="0">
                  <a:pos x="575" y="763"/>
                </a:cxn>
                <a:cxn ang="0">
                  <a:pos x="599" y="760"/>
                </a:cxn>
                <a:cxn ang="0">
                  <a:pos x="616" y="756"/>
                </a:cxn>
                <a:cxn ang="0">
                  <a:pos x="625" y="763"/>
                </a:cxn>
                <a:cxn ang="0">
                  <a:pos x="633" y="784"/>
                </a:cxn>
                <a:cxn ang="0">
                  <a:pos x="583" y="850"/>
                </a:cxn>
                <a:cxn ang="0">
                  <a:pos x="520" y="850"/>
                </a:cxn>
                <a:cxn ang="0">
                  <a:pos x="522" y="896"/>
                </a:cxn>
                <a:cxn ang="0">
                  <a:pos x="487" y="947"/>
                </a:cxn>
                <a:cxn ang="0">
                  <a:pos x="458" y="949"/>
                </a:cxn>
                <a:cxn ang="0">
                  <a:pos x="421" y="924"/>
                </a:cxn>
                <a:cxn ang="0">
                  <a:pos x="430" y="1006"/>
                </a:cxn>
                <a:cxn ang="0">
                  <a:pos x="386" y="1071"/>
                </a:cxn>
                <a:cxn ang="0">
                  <a:pos x="327" y="1095"/>
                </a:cxn>
                <a:cxn ang="0">
                  <a:pos x="277" y="1069"/>
                </a:cxn>
                <a:cxn ang="0">
                  <a:pos x="196" y="1084"/>
                </a:cxn>
                <a:cxn ang="0">
                  <a:pos x="165" y="1027"/>
                </a:cxn>
                <a:cxn ang="0">
                  <a:pos x="119" y="951"/>
                </a:cxn>
                <a:cxn ang="0">
                  <a:pos x="106" y="813"/>
                </a:cxn>
                <a:cxn ang="0">
                  <a:pos x="141" y="784"/>
                </a:cxn>
                <a:cxn ang="0">
                  <a:pos x="193" y="787"/>
                </a:cxn>
                <a:cxn ang="0">
                  <a:pos x="220" y="776"/>
                </a:cxn>
                <a:cxn ang="0">
                  <a:pos x="235" y="763"/>
                </a:cxn>
                <a:cxn ang="0">
                  <a:pos x="311" y="786"/>
                </a:cxn>
                <a:cxn ang="0">
                  <a:pos x="355" y="745"/>
                </a:cxn>
                <a:cxn ang="0">
                  <a:pos x="268" y="699"/>
                </a:cxn>
                <a:cxn ang="0">
                  <a:pos x="134" y="729"/>
                </a:cxn>
                <a:cxn ang="0">
                  <a:pos x="75" y="695"/>
                </a:cxn>
                <a:cxn ang="0">
                  <a:pos x="110" y="642"/>
                </a:cxn>
                <a:cxn ang="0">
                  <a:pos x="35" y="552"/>
                </a:cxn>
                <a:cxn ang="0">
                  <a:pos x="24" y="480"/>
                </a:cxn>
                <a:cxn ang="0">
                  <a:pos x="86" y="465"/>
                </a:cxn>
                <a:cxn ang="0">
                  <a:pos x="106" y="476"/>
                </a:cxn>
                <a:cxn ang="0">
                  <a:pos x="134" y="443"/>
                </a:cxn>
                <a:cxn ang="0">
                  <a:pos x="165" y="421"/>
                </a:cxn>
                <a:cxn ang="0">
                  <a:pos x="132" y="386"/>
                </a:cxn>
                <a:cxn ang="0">
                  <a:pos x="49" y="401"/>
                </a:cxn>
                <a:cxn ang="0">
                  <a:pos x="5" y="346"/>
                </a:cxn>
                <a:cxn ang="0">
                  <a:pos x="12" y="307"/>
                </a:cxn>
                <a:cxn ang="0">
                  <a:pos x="47" y="258"/>
                </a:cxn>
                <a:cxn ang="0">
                  <a:pos x="95" y="228"/>
                </a:cxn>
                <a:cxn ang="0">
                  <a:pos x="77" y="147"/>
                </a:cxn>
                <a:cxn ang="0">
                  <a:pos x="58" y="63"/>
                </a:cxn>
                <a:cxn ang="0">
                  <a:pos x="84" y="29"/>
                </a:cxn>
                <a:cxn ang="0">
                  <a:pos x="123" y="31"/>
                </a:cxn>
                <a:cxn ang="0">
                  <a:pos x="176" y="7"/>
                </a:cxn>
                <a:cxn ang="0">
                  <a:pos x="222" y="18"/>
                </a:cxn>
              </a:cxnLst>
              <a:rect l="0" t="0" r="r" b="b"/>
              <a:pathLst>
                <a:path w="651" h="1096">
                  <a:moveTo>
                    <a:pt x="244" y="18"/>
                  </a:moveTo>
                  <a:lnTo>
                    <a:pt x="403" y="171"/>
                  </a:lnTo>
                  <a:lnTo>
                    <a:pt x="465" y="131"/>
                  </a:lnTo>
                  <a:lnTo>
                    <a:pt x="570" y="189"/>
                  </a:lnTo>
                  <a:lnTo>
                    <a:pt x="561" y="221"/>
                  </a:lnTo>
                  <a:lnTo>
                    <a:pt x="585" y="254"/>
                  </a:lnTo>
                  <a:lnTo>
                    <a:pt x="623" y="283"/>
                  </a:lnTo>
                  <a:lnTo>
                    <a:pt x="605" y="293"/>
                  </a:lnTo>
                  <a:lnTo>
                    <a:pt x="585" y="305"/>
                  </a:lnTo>
                  <a:lnTo>
                    <a:pt x="577" y="315"/>
                  </a:lnTo>
                  <a:lnTo>
                    <a:pt x="568" y="324"/>
                  </a:lnTo>
                  <a:lnTo>
                    <a:pt x="561" y="333"/>
                  </a:lnTo>
                  <a:lnTo>
                    <a:pt x="553" y="344"/>
                  </a:lnTo>
                  <a:lnTo>
                    <a:pt x="557" y="370"/>
                  </a:lnTo>
                  <a:lnTo>
                    <a:pt x="564" y="388"/>
                  </a:lnTo>
                  <a:lnTo>
                    <a:pt x="552" y="412"/>
                  </a:lnTo>
                  <a:lnTo>
                    <a:pt x="577" y="453"/>
                  </a:lnTo>
                  <a:lnTo>
                    <a:pt x="601" y="499"/>
                  </a:lnTo>
                  <a:lnTo>
                    <a:pt x="625" y="550"/>
                  </a:lnTo>
                  <a:lnTo>
                    <a:pt x="651" y="609"/>
                  </a:lnTo>
                  <a:lnTo>
                    <a:pt x="623" y="622"/>
                  </a:lnTo>
                  <a:lnTo>
                    <a:pt x="609" y="649"/>
                  </a:lnTo>
                  <a:lnTo>
                    <a:pt x="610" y="688"/>
                  </a:lnTo>
                  <a:lnTo>
                    <a:pt x="590" y="714"/>
                  </a:lnTo>
                  <a:lnTo>
                    <a:pt x="568" y="725"/>
                  </a:lnTo>
                  <a:lnTo>
                    <a:pt x="568" y="741"/>
                  </a:lnTo>
                  <a:lnTo>
                    <a:pt x="575" y="763"/>
                  </a:lnTo>
                  <a:lnTo>
                    <a:pt x="583" y="765"/>
                  </a:lnTo>
                  <a:lnTo>
                    <a:pt x="592" y="762"/>
                  </a:lnTo>
                  <a:lnTo>
                    <a:pt x="599" y="760"/>
                  </a:lnTo>
                  <a:lnTo>
                    <a:pt x="609" y="756"/>
                  </a:lnTo>
                  <a:lnTo>
                    <a:pt x="612" y="756"/>
                  </a:lnTo>
                  <a:lnTo>
                    <a:pt x="616" y="756"/>
                  </a:lnTo>
                  <a:lnTo>
                    <a:pt x="620" y="756"/>
                  </a:lnTo>
                  <a:lnTo>
                    <a:pt x="623" y="760"/>
                  </a:lnTo>
                  <a:lnTo>
                    <a:pt x="625" y="763"/>
                  </a:lnTo>
                  <a:lnTo>
                    <a:pt x="629" y="769"/>
                  </a:lnTo>
                  <a:lnTo>
                    <a:pt x="631" y="775"/>
                  </a:lnTo>
                  <a:lnTo>
                    <a:pt x="633" y="784"/>
                  </a:lnTo>
                  <a:lnTo>
                    <a:pt x="629" y="824"/>
                  </a:lnTo>
                  <a:lnTo>
                    <a:pt x="610" y="837"/>
                  </a:lnTo>
                  <a:lnTo>
                    <a:pt x="583" y="850"/>
                  </a:lnTo>
                  <a:lnTo>
                    <a:pt x="570" y="855"/>
                  </a:lnTo>
                  <a:lnTo>
                    <a:pt x="535" y="855"/>
                  </a:lnTo>
                  <a:lnTo>
                    <a:pt x="520" y="850"/>
                  </a:lnTo>
                  <a:lnTo>
                    <a:pt x="496" y="844"/>
                  </a:lnTo>
                  <a:lnTo>
                    <a:pt x="507" y="867"/>
                  </a:lnTo>
                  <a:lnTo>
                    <a:pt x="522" y="896"/>
                  </a:lnTo>
                  <a:lnTo>
                    <a:pt x="515" y="925"/>
                  </a:lnTo>
                  <a:lnTo>
                    <a:pt x="496" y="940"/>
                  </a:lnTo>
                  <a:lnTo>
                    <a:pt x="487" y="947"/>
                  </a:lnTo>
                  <a:lnTo>
                    <a:pt x="478" y="951"/>
                  </a:lnTo>
                  <a:lnTo>
                    <a:pt x="469" y="953"/>
                  </a:lnTo>
                  <a:lnTo>
                    <a:pt x="458" y="949"/>
                  </a:lnTo>
                  <a:lnTo>
                    <a:pt x="447" y="944"/>
                  </a:lnTo>
                  <a:lnTo>
                    <a:pt x="434" y="935"/>
                  </a:lnTo>
                  <a:lnTo>
                    <a:pt x="421" y="924"/>
                  </a:lnTo>
                  <a:lnTo>
                    <a:pt x="408" y="909"/>
                  </a:lnTo>
                  <a:lnTo>
                    <a:pt x="404" y="964"/>
                  </a:lnTo>
                  <a:lnTo>
                    <a:pt x="430" y="1006"/>
                  </a:lnTo>
                  <a:lnTo>
                    <a:pt x="439" y="1045"/>
                  </a:lnTo>
                  <a:lnTo>
                    <a:pt x="401" y="1052"/>
                  </a:lnTo>
                  <a:lnTo>
                    <a:pt x="386" y="1071"/>
                  </a:lnTo>
                  <a:lnTo>
                    <a:pt x="358" y="1080"/>
                  </a:lnTo>
                  <a:lnTo>
                    <a:pt x="334" y="1076"/>
                  </a:lnTo>
                  <a:lnTo>
                    <a:pt x="327" y="1095"/>
                  </a:lnTo>
                  <a:lnTo>
                    <a:pt x="299" y="1096"/>
                  </a:lnTo>
                  <a:lnTo>
                    <a:pt x="287" y="1080"/>
                  </a:lnTo>
                  <a:lnTo>
                    <a:pt x="277" y="1069"/>
                  </a:lnTo>
                  <a:lnTo>
                    <a:pt x="253" y="1073"/>
                  </a:lnTo>
                  <a:lnTo>
                    <a:pt x="246" y="1082"/>
                  </a:lnTo>
                  <a:lnTo>
                    <a:pt x="196" y="1084"/>
                  </a:lnTo>
                  <a:lnTo>
                    <a:pt x="176" y="1080"/>
                  </a:lnTo>
                  <a:lnTo>
                    <a:pt x="162" y="1073"/>
                  </a:lnTo>
                  <a:lnTo>
                    <a:pt x="165" y="1027"/>
                  </a:lnTo>
                  <a:lnTo>
                    <a:pt x="141" y="999"/>
                  </a:lnTo>
                  <a:lnTo>
                    <a:pt x="121" y="995"/>
                  </a:lnTo>
                  <a:lnTo>
                    <a:pt x="119" y="951"/>
                  </a:lnTo>
                  <a:lnTo>
                    <a:pt x="97" y="933"/>
                  </a:lnTo>
                  <a:lnTo>
                    <a:pt x="97" y="826"/>
                  </a:lnTo>
                  <a:lnTo>
                    <a:pt x="106" y="813"/>
                  </a:lnTo>
                  <a:lnTo>
                    <a:pt x="150" y="826"/>
                  </a:lnTo>
                  <a:lnTo>
                    <a:pt x="117" y="778"/>
                  </a:lnTo>
                  <a:lnTo>
                    <a:pt x="141" y="784"/>
                  </a:lnTo>
                  <a:lnTo>
                    <a:pt x="156" y="782"/>
                  </a:lnTo>
                  <a:lnTo>
                    <a:pt x="173" y="784"/>
                  </a:lnTo>
                  <a:lnTo>
                    <a:pt x="193" y="787"/>
                  </a:lnTo>
                  <a:lnTo>
                    <a:pt x="215" y="795"/>
                  </a:lnTo>
                  <a:lnTo>
                    <a:pt x="217" y="786"/>
                  </a:lnTo>
                  <a:lnTo>
                    <a:pt x="220" y="776"/>
                  </a:lnTo>
                  <a:lnTo>
                    <a:pt x="224" y="771"/>
                  </a:lnTo>
                  <a:lnTo>
                    <a:pt x="230" y="767"/>
                  </a:lnTo>
                  <a:lnTo>
                    <a:pt x="235" y="763"/>
                  </a:lnTo>
                  <a:lnTo>
                    <a:pt x="242" y="762"/>
                  </a:lnTo>
                  <a:lnTo>
                    <a:pt x="261" y="760"/>
                  </a:lnTo>
                  <a:lnTo>
                    <a:pt x="311" y="786"/>
                  </a:lnTo>
                  <a:lnTo>
                    <a:pt x="358" y="791"/>
                  </a:lnTo>
                  <a:lnTo>
                    <a:pt x="357" y="767"/>
                  </a:lnTo>
                  <a:lnTo>
                    <a:pt x="355" y="745"/>
                  </a:lnTo>
                  <a:lnTo>
                    <a:pt x="309" y="740"/>
                  </a:lnTo>
                  <a:lnTo>
                    <a:pt x="311" y="694"/>
                  </a:lnTo>
                  <a:lnTo>
                    <a:pt x="268" y="699"/>
                  </a:lnTo>
                  <a:lnTo>
                    <a:pt x="266" y="710"/>
                  </a:lnTo>
                  <a:lnTo>
                    <a:pt x="149" y="710"/>
                  </a:lnTo>
                  <a:lnTo>
                    <a:pt x="134" y="729"/>
                  </a:lnTo>
                  <a:lnTo>
                    <a:pt x="29" y="729"/>
                  </a:lnTo>
                  <a:lnTo>
                    <a:pt x="42" y="705"/>
                  </a:lnTo>
                  <a:lnTo>
                    <a:pt x="75" y="695"/>
                  </a:lnTo>
                  <a:lnTo>
                    <a:pt x="82" y="668"/>
                  </a:lnTo>
                  <a:lnTo>
                    <a:pt x="108" y="662"/>
                  </a:lnTo>
                  <a:lnTo>
                    <a:pt x="110" y="642"/>
                  </a:lnTo>
                  <a:lnTo>
                    <a:pt x="97" y="620"/>
                  </a:lnTo>
                  <a:lnTo>
                    <a:pt x="53" y="572"/>
                  </a:lnTo>
                  <a:lnTo>
                    <a:pt x="35" y="552"/>
                  </a:lnTo>
                  <a:lnTo>
                    <a:pt x="46" y="535"/>
                  </a:lnTo>
                  <a:lnTo>
                    <a:pt x="22" y="517"/>
                  </a:lnTo>
                  <a:lnTo>
                    <a:pt x="24" y="480"/>
                  </a:lnTo>
                  <a:lnTo>
                    <a:pt x="38" y="465"/>
                  </a:lnTo>
                  <a:lnTo>
                    <a:pt x="57" y="475"/>
                  </a:lnTo>
                  <a:lnTo>
                    <a:pt x="86" y="465"/>
                  </a:lnTo>
                  <a:lnTo>
                    <a:pt x="90" y="465"/>
                  </a:lnTo>
                  <a:lnTo>
                    <a:pt x="106" y="453"/>
                  </a:lnTo>
                  <a:lnTo>
                    <a:pt x="106" y="476"/>
                  </a:lnTo>
                  <a:lnTo>
                    <a:pt x="114" y="465"/>
                  </a:lnTo>
                  <a:lnTo>
                    <a:pt x="130" y="462"/>
                  </a:lnTo>
                  <a:lnTo>
                    <a:pt x="134" y="443"/>
                  </a:lnTo>
                  <a:lnTo>
                    <a:pt x="162" y="442"/>
                  </a:lnTo>
                  <a:lnTo>
                    <a:pt x="162" y="434"/>
                  </a:lnTo>
                  <a:lnTo>
                    <a:pt x="165" y="421"/>
                  </a:lnTo>
                  <a:lnTo>
                    <a:pt x="176" y="394"/>
                  </a:lnTo>
                  <a:lnTo>
                    <a:pt x="163" y="377"/>
                  </a:lnTo>
                  <a:lnTo>
                    <a:pt x="132" y="386"/>
                  </a:lnTo>
                  <a:lnTo>
                    <a:pt x="128" y="430"/>
                  </a:lnTo>
                  <a:lnTo>
                    <a:pt x="99" y="429"/>
                  </a:lnTo>
                  <a:lnTo>
                    <a:pt x="49" y="401"/>
                  </a:lnTo>
                  <a:lnTo>
                    <a:pt x="18" y="383"/>
                  </a:lnTo>
                  <a:lnTo>
                    <a:pt x="0" y="366"/>
                  </a:lnTo>
                  <a:lnTo>
                    <a:pt x="5" y="346"/>
                  </a:lnTo>
                  <a:lnTo>
                    <a:pt x="38" y="340"/>
                  </a:lnTo>
                  <a:lnTo>
                    <a:pt x="36" y="320"/>
                  </a:lnTo>
                  <a:lnTo>
                    <a:pt x="12" y="307"/>
                  </a:lnTo>
                  <a:lnTo>
                    <a:pt x="14" y="281"/>
                  </a:lnTo>
                  <a:lnTo>
                    <a:pt x="18" y="265"/>
                  </a:lnTo>
                  <a:lnTo>
                    <a:pt x="47" y="258"/>
                  </a:lnTo>
                  <a:lnTo>
                    <a:pt x="58" y="248"/>
                  </a:lnTo>
                  <a:lnTo>
                    <a:pt x="79" y="230"/>
                  </a:lnTo>
                  <a:lnTo>
                    <a:pt x="95" y="228"/>
                  </a:lnTo>
                  <a:lnTo>
                    <a:pt x="101" y="173"/>
                  </a:lnTo>
                  <a:lnTo>
                    <a:pt x="86" y="162"/>
                  </a:lnTo>
                  <a:lnTo>
                    <a:pt x="77" y="147"/>
                  </a:lnTo>
                  <a:lnTo>
                    <a:pt x="70" y="107"/>
                  </a:lnTo>
                  <a:lnTo>
                    <a:pt x="49" y="85"/>
                  </a:lnTo>
                  <a:lnTo>
                    <a:pt x="58" y="63"/>
                  </a:lnTo>
                  <a:lnTo>
                    <a:pt x="70" y="35"/>
                  </a:lnTo>
                  <a:lnTo>
                    <a:pt x="73" y="11"/>
                  </a:lnTo>
                  <a:lnTo>
                    <a:pt x="84" y="29"/>
                  </a:lnTo>
                  <a:lnTo>
                    <a:pt x="101" y="42"/>
                  </a:lnTo>
                  <a:lnTo>
                    <a:pt x="119" y="44"/>
                  </a:lnTo>
                  <a:lnTo>
                    <a:pt x="123" y="31"/>
                  </a:lnTo>
                  <a:lnTo>
                    <a:pt x="150" y="33"/>
                  </a:lnTo>
                  <a:lnTo>
                    <a:pt x="152" y="24"/>
                  </a:lnTo>
                  <a:lnTo>
                    <a:pt x="176" y="7"/>
                  </a:lnTo>
                  <a:lnTo>
                    <a:pt x="191" y="0"/>
                  </a:lnTo>
                  <a:lnTo>
                    <a:pt x="209" y="6"/>
                  </a:lnTo>
                  <a:lnTo>
                    <a:pt x="222" y="18"/>
                  </a:lnTo>
                  <a:lnTo>
                    <a:pt x="244" y="18"/>
                  </a:lnTo>
                  <a:close/>
                </a:path>
              </a:pathLst>
            </a:cu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2" name="Freeform 10"/>
            <p:cNvSpPr>
              <a:spLocks noEditPoints="1"/>
            </p:cNvSpPr>
            <p:nvPr/>
          </p:nvSpPr>
          <p:spPr bwMode="auto">
            <a:xfrm>
              <a:off x="1978" y="1503"/>
              <a:ext cx="1065" cy="855"/>
            </a:xfrm>
            <a:custGeom>
              <a:avLst/>
              <a:gdLst/>
              <a:ahLst/>
              <a:cxnLst>
                <a:cxn ang="0">
                  <a:pos x="66" y="283"/>
                </a:cxn>
                <a:cxn ang="0">
                  <a:pos x="715" y="866"/>
                </a:cxn>
                <a:cxn ang="0">
                  <a:pos x="791" y="796"/>
                </a:cxn>
                <a:cxn ang="0">
                  <a:pos x="881" y="763"/>
                </a:cxn>
                <a:cxn ang="0">
                  <a:pos x="936" y="750"/>
                </a:cxn>
                <a:cxn ang="0">
                  <a:pos x="940" y="671"/>
                </a:cxn>
                <a:cxn ang="0">
                  <a:pos x="980" y="555"/>
                </a:cxn>
                <a:cxn ang="0">
                  <a:pos x="977" y="480"/>
                </a:cxn>
                <a:cxn ang="0">
                  <a:pos x="1000" y="368"/>
                </a:cxn>
                <a:cxn ang="0">
                  <a:pos x="999" y="368"/>
                </a:cxn>
                <a:cxn ang="0">
                  <a:pos x="921" y="292"/>
                </a:cxn>
                <a:cxn ang="0">
                  <a:pos x="690" y="92"/>
                </a:cxn>
                <a:cxn ang="0">
                  <a:pos x="614" y="5"/>
                </a:cxn>
                <a:cxn ang="0">
                  <a:pos x="557" y="51"/>
                </a:cxn>
                <a:cxn ang="0">
                  <a:pos x="535" y="16"/>
                </a:cxn>
                <a:cxn ang="0">
                  <a:pos x="504" y="0"/>
                </a:cxn>
                <a:cxn ang="0">
                  <a:pos x="471" y="2"/>
                </a:cxn>
                <a:cxn ang="0">
                  <a:pos x="441" y="20"/>
                </a:cxn>
                <a:cxn ang="0">
                  <a:pos x="421" y="55"/>
                </a:cxn>
                <a:cxn ang="0">
                  <a:pos x="402" y="79"/>
                </a:cxn>
                <a:cxn ang="0">
                  <a:pos x="388" y="97"/>
                </a:cxn>
                <a:cxn ang="0">
                  <a:pos x="382" y="119"/>
                </a:cxn>
                <a:cxn ang="0">
                  <a:pos x="393" y="180"/>
                </a:cxn>
                <a:cxn ang="0">
                  <a:pos x="347" y="230"/>
                </a:cxn>
                <a:cxn ang="0">
                  <a:pos x="235" y="274"/>
                </a:cxn>
                <a:cxn ang="0">
                  <a:pos x="195" y="287"/>
                </a:cxn>
                <a:cxn ang="0">
                  <a:pos x="176" y="311"/>
                </a:cxn>
                <a:cxn ang="0">
                  <a:pos x="149" y="331"/>
                </a:cxn>
                <a:cxn ang="0">
                  <a:pos x="79" y="333"/>
                </a:cxn>
                <a:cxn ang="0">
                  <a:pos x="31" y="348"/>
                </a:cxn>
                <a:cxn ang="0">
                  <a:pos x="7" y="368"/>
                </a:cxn>
                <a:cxn ang="0">
                  <a:pos x="25" y="451"/>
                </a:cxn>
                <a:cxn ang="0">
                  <a:pos x="99" y="607"/>
                </a:cxn>
                <a:cxn ang="0">
                  <a:pos x="58" y="686"/>
                </a:cxn>
                <a:cxn ang="0">
                  <a:pos x="16" y="739"/>
                </a:cxn>
                <a:cxn ang="0">
                  <a:pos x="40" y="760"/>
                </a:cxn>
                <a:cxn ang="0">
                  <a:pos x="60" y="754"/>
                </a:cxn>
                <a:cxn ang="0">
                  <a:pos x="71" y="756"/>
                </a:cxn>
                <a:cxn ang="0">
                  <a:pos x="79" y="773"/>
                </a:cxn>
                <a:cxn ang="0">
                  <a:pos x="58" y="833"/>
                </a:cxn>
                <a:cxn ang="0">
                  <a:pos x="117" y="868"/>
                </a:cxn>
                <a:cxn ang="0">
                  <a:pos x="154" y="848"/>
                </a:cxn>
                <a:cxn ang="0">
                  <a:pos x="228" y="870"/>
                </a:cxn>
                <a:cxn ang="0">
                  <a:pos x="285" y="879"/>
                </a:cxn>
                <a:cxn ang="0">
                  <a:pos x="355" y="800"/>
                </a:cxn>
                <a:cxn ang="0">
                  <a:pos x="386" y="769"/>
                </a:cxn>
                <a:cxn ang="0">
                  <a:pos x="401" y="765"/>
                </a:cxn>
                <a:cxn ang="0">
                  <a:pos x="410" y="773"/>
                </a:cxn>
                <a:cxn ang="0">
                  <a:pos x="421" y="809"/>
                </a:cxn>
                <a:cxn ang="0">
                  <a:pos x="539" y="743"/>
                </a:cxn>
                <a:cxn ang="0">
                  <a:pos x="601" y="747"/>
                </a:cxn>
                <a:cxn ang="0">
                  <a:pos x="656" y="730"/>
                </a:cxn>
                <a:cxn ang="0">
                  <a:pos x="697" y="734"/>
                </a:cxn>
                <a:cxn ang="0">
                  <a:pos x="721" y="758"/>
                </a:cxn>
                <a:cxn ang="0">
                  <a:pos x="724" y="776"/>
                </a:cxn>
                <a:cxn ang="0">
                  <a:pos x="715" y="796"/>
                </a:cxn>
              </a:cxnLst>
              <a:rect l="0" t="0" r="r" b="b"/>
              <a:pathLst>
                <a:path w="1037" h="879">
                  <a:moveTo>
                    <a:pt x="51" y="291"/>
                  </a:moveTo>
                  <a:lnTo>
                    <a:pt x="58" y="287"/>
                  </a:lnTo>
                  <a:lnTo>
                    <a:pt x="66" y="283"/>
                  </a:lnTo>
                  <a:lnTo>
                    <a:pt x="58" y="287"/>
                  </a:lnTo>
                  <a:lnTo>
                    <a:pt x="51" y="291"/>
                  </a:lnTo>
                  <a:close/>
                  <a:moveTo>
                    <a:pt x="715" y="866"/>
                  </a:moveTo>
                  <a:lnTo>
                    <a:pt x="748" y="804"/>
                  </a:lnTo>
                  <a:lnTo>
                    <a:pt x="770" y="773"/>
                  </a:lnTo>
                  <a:lnTo>
                    <a:pt x="791" y="796"/>
                  </a:lnTo>
                  <a:lnTo>
                    <a:pt x="815" y="767"/>
                  </a:lnTo>
                  <a:lnTo>
                    <a:pt x="846" y="760"/>
                  </a:lnTo>
                  <a:lnTo>
                    <a:pt x="881" y="763"/>
                  </a:lnTo>
                  <a:lnTo>
                    <a:pt x="938" y="769"/>
                  </a:lnTo>
                  <a:lnTo>
                    <a:pt x="967" y="763"/>
                  </a:lnTo>
                  <a:lnTo>
                    <a:pt x="936" y="750"/>
                  </a:lnTo>
                  <a:lnTo>
                    <a:pt x="934" y="730"/>
                  </a:lnTo>
                  <a:lnTo>
                    <a:pt x="953" y="686"/>
                  </a:lnTo>
                  <a:lnTo>
                    <a:pt x="940" y="671"/>
                  </a:lnTo>
                  <a:lnTo>
                    <a:pt x="936" y="640"/>
                  </a:lnTo>
                  <a:lnTo>
                    <a:pt x="969" y="598"/>
                  </a:lnTo>
                  <a:lnTo>
                    <a:pt x="980" y="555"/>
                  </a:lnTo>
                  <a:lnTo>
                    <a:pt x="956" y="539"/>
                  </a:lnTo>
                  <a:lnTo>
                    <a:pt x="960" y="509"/>
                  </a:lnTo>
                  <a:lnTo>
                    <a:pt x="977" y="480"/>
                  </a:lnTo>
                  <a:lnTo>
                    <a:pt x="1006" y="463"/>
                  </a:lnTo>
                  <a:lnTo>
                    <a:pt x="1011" y="381"/>
                  </a:lnTo>
                  <a:lnTo>
                    <a:pt x="1000" y="368"/>
                  </a:lnTo>
                  <a:lnTo>
                    <a:pt x="1037" y="327"/>
                  </a:lnTo>
                  <a:lnTo>
                    <a:pt x="1037" y="327"/>
                  </a:lnTo>
                  <a:lnTo>
                    <a:pt x="999" y="368"/>
                  </a:lnTo>
                  <a:lnTo>
                    <a:pt x="997" y="335"/>
                  </a:lnTo>
                  <a:lnTo>
                    <a:pt x="951" y="300"/>
                  </a:lnTo>
                  <a:lnTo>
                    <a:pt x="921" y="292"/>
                  </a:lnTo>
                  <a:lnTo>
                    <a:pt x="916" y="221"/>
                  </a:lnTo>
                  <a:lnTo>
                    <a:pt x="800" y="145"/>
                  </a:lnTo>
                  <a:lnTo>
                    <a:pt x="690" y="92"/>
                  </a:lnTo>
                  <a:lnTo>
                    <a:pt x="666" y="70"/>
                  </a:lnTo>
                  <a:lnTo>
                    <a:pt x="660" y="5"/>
                  </a:lnTo>
                  <a:lnTo>
                    <a:pt x="614" y="5"/>
                  </a:lnTo>
                  <a:lnTo>
                    <a:pt x="579" y="20"/>
                  </a:lnTo>
                  <a:lnTo>
                    <a:pt x="577" y="51"/>
                  </a:lnTo>
                  <a:lnTo>
                    <a:pt x="557" y="51"/>
                  </a:lnTo>
                  <a:lnTo>
                    <a:pt x="550" y="37"/>
                  </a:lnTo>
                  <a:lnTo>
                    <a:pt x="542" y="26"/>
                  </a:lnTo>
                  <a:lnTo>
                    <a:pt x="535" y="16"/>
                  </a:lnTo>
                  <a:lnTo>
                    <a:pt x="524" y="9"/>
                  </a:lnTo>
                  <a:lnTo>
                    <a:pt x="515" y="4"/>
                  </a:lnTo>
                  <a:lnTo>
                    <a:pt x="504" y="0"/>
                  </a:lnTo>
                  <a:lnTo>
                    <a:pt x="493" y="0"/>
                  </a:lnTo>
                  <a:lnTo>
                    <a:pt x="482" y="0"/>
                  </a:lnTo>
                  <a:lnTo>
                    <a:pt x="471" y="2"/>
                  </a:lnTo>
                  <a:lnTo>
                    <a:pt x="461" y="5"/>
                  </a:lnTo>
                  <a:lnTo>
                    <a:pt x="450" y="13"/>
                  </a:lnTo>
                  <a:lnTo>
                    <a:pt x="441" y="20"/>
                  </a:lnTo>
                  <a:lnTo>
                    <a:pt x="434" y="29"/>
                  </a:lnTo>
                  <a:lnTo>
                    <a:pt x="426" y="42"/>
                  </a:lnTo>
                  <a:lnTo>
                    <a:pt x="421" y="55"/>
                  </a:lnTo>
                  <a:lnTo>
                    <a:pt x="417" y="70"/>
                  </a:lnTo>
                  <a:lnTo>
                    <a:pt x="410" y="75"/>
                  </a:lnTo>
                  <a:lnTo>
                    <a:pt x="402" y="79"/>
                  </a:lnTo>
                  <a:lnTo>
                    <a:pt x="397" y="84"/>
                  </a:lnTo>
                  <a:lnTo>
                    <a:pt x="391" y="90"/>
                  </a:lnTo>
                  <a:lnTo>
                    <a:pt x="388" y="97"/>
                  </a:lnTo>
                  <a:lnTo>
                    <a:pt x="386" y="105"/>
                  </a:lnTo>
                  <a:lnTo>
                    <a:pt x="384" y="112"/>
                  </a:lnTo>
                  <a:lnTo>
                    <a:pt x="382" y="119"/>
                  </a:lnTo>
                  <a:lnTo>
                    <a:pt x="384" y="138"/>
                  </a:lnTo>
                  <a:lnTo>
                    <a:pt x="388" y="158"/>
                  </a:lnTo>
                  <a:lnTo>
                    <a:pt x="393" y="180"/>
                  </a:lnTo>
                  <a:lnTo>
                    <a:pt x="401" y="204"/>
                  </a:lnTo>
                  <a:lnTo>
                    <a:pt x="358" y="206"/>
                  </a:lnTo>
                  <a:lnTo>
                    <a:pt x="347" y="230"/>
                  </a:lnTo>
                  <a:lnTo>
                    <a:pt x="220" y="224"/>
                  </a:lnTo>
                  <a:lnTo>
                    <a:pt x="202" y="246"/>
                  </a:lnTo>
                  <a:lnTo>
                    <a:pt x="235" y="274"/>
                  </a:lnTo>
                  <a:lnTo>
                    <a:pt x="220" y="278"/>
                  </a:lnTo>
                  <a:lnTo>
                    <a:pt x="206" y="281"/>
                  </a:lnTo>
                  <a:lnTo>
                    <a:pt x="195" y="287"/>
                  </a:lnTo>
                  <a:lnTo>
                    <a:pt x="187" y="294"/>
                  </a:lnTo>
                  <a:lnTo>
                    <a:pt x="180" y="302"/>
                  </a:lnTo>
                  <a:lnTo>
                    <a:pt x="176" y="311"/>
                  </a:lnTo>
                  <a:lnTo>
                    <a:pt x="174" y="322"/>
                  </a:lnTo>
                  <a:lnTo>
                    <a:pt x="176" y="333"/>
                  </a:lnTo>
                  <a:lnTo>
                    <a:pt x="149" y="331"/>
                  </a:lnTo>
                  <a:lnTo>
                    <a:pt x="125" y="331"/>
                  </a:lnTo>
                  <a:lnTo>
                    <a:pt x="101" y="331"/>
                  </a:lnTo>
                  <a:lnTo>
                    <a:pt x="79" y="333"/>
                  </a:lnTo>
                  <a:lnTo>
                    <a:pt x="58" y="337"/>
                  </a:lnTo>
                  <a:lnTo>
                    <a:pt x="38" y="344"/>
                  </a:lnTo>
                  <a:lnTo>
                    <a:pt x="31" y="348"/>
                  </a:lnTo>
                  <a:lnTo>
                    <a:pt x="22" y="353"/>
                  </a:lnTo>
                  <a:lnTo>
                    <a:pt x="14" y="360"/>
                  </a:lnTo>
                  <a:lnTo>
                    <a:pt x="7" y="368"/>
                  </a:lnTo>
                  <a:lnTo>
                    <a:pt x="14" y="386"/>
                  </a:lnTo>
                  <a:lnTo>
                    <a:pt x="0" y="410"/>
                  </a:lnTo>
                  <a:lnTo>
                    <a:pt x="25" y="451"/>
                  </a:lnTo>
                  <a:lnTo>
                    <a:pt x="49" y="495"/>
                  </a:lnTo>
                  <a:lnTo>
                    <a:pt x="73" y="548"/>
                  </a:lnTo>
                  <a:lnTo>
                    <a:pt x="99" y="607"/>
                  </a:lnTo>
                  <a:lnTo>
                    <a:pt x="71" y="620"/>
                  </a:lnTo>
                  <a:lnTo>
                    <a:pt x="58" y="647"/>
                  </a:lnTo>
                  <a:lnTo>
                    <a:pt x="58" y="686"/>
                  </a:lnTo>
                  <a:lnTo>
                    <a:pt x="38" y="712"/>
                  </a:lnTo>
                  <a:lnTo>
                    <a:pt x="18" y="723"/>
                  </a:lnTo>
                  <a:lnTo>
                    <a:pt x="16" y="739"/>
                  </a:lnTo>
                  <a:lnTo>
                    <a:pt x="25" y="761"/>
                  </a:lnTo>
                  <a:lnTo>
                    <a:pt x="33" y="763"/>
                  </a:lnTo>
                  <a:lnTo>
                    <a:pt x="40" y="760"/>
                  </a:lnTo>
                  <a:lnTo>
                    <a:pt x="49" y="758"/>
                  </a:lnTo>
                  <a:lnTo>
                    <a:pt x="57" y="754"/>
                  </a:lnTo>
                  <a:lnTo>
                    <a:pt x="60" y="754"/>
                  </a:lnTo>
                  <a:lnTo>
                    <a:pt x="64" y="754"/>
                  </a:lnTo>
                  <a:lnTo>
                    <a:pt x="68" y="754"/>
                  </a:lnTo>
                  <a:lnTo>
                    <a:pt x="71" y="756"/>
                  </a:lnTo>
                  <a:lnTo>
                    <a:pt x="75" y="760"/>
                  </a:lnTo>
                  <a:lnTo>
                    <a:pt x="77" y="765"/>
                  </a:lnTo>
                  <a:lnTo>
                    <a:pt x="79" y="773"/>
                  </a:lnTo>
                  <a:lnTo>
                    <a:pt x="81" y="782"/>
                  </a:lnTo>
                  <a:lnTo>
                    <a:pt x="79" y="822"/>
                  </a:lnTo>
                  <a:lnTo>
                    <a:pt x="58" y="833"/>
                  </a:lnTo>
                  <a:lnTo>
                    <a:pt x="84" y="848"/>
                  </a:lnTo>
                  <a:lnTo>
                    <a:pt x="101" y="857"/>
                  </a:lnTo>
                  <a:lnTo>
                    <a:pt x="117" y="868"/>
                  </a:lnTo>
                  <a:lnTo>
                    <a:pt x="130" y="861"/>
                  </a:lnTo>
                  <a:lnTo>
                    <a:pt x="141" y="853"/>
                  </a:lnTo>
                  <a:lnTo>
                    <a:pt x="154" y="848"/>
                  </a:lnTo>
                  <a:lnTo>
                    <a:pt x="167" y="844"/>
                  </a:lnTo>
                  <a:lnTo>
                    <a:pt x="207" y="863"/>
                  </a:lnTo>
                  <a:lnTo>
                    <a:pt x="228" y="870"/>
                  </a:lnTo>
                  <a:lnTo>
                    <a:pt x="248" y="874"/>
                  </a:lnTo>
                  <a:lnTo>
                    <a:pt x="266" y="877"/>
                  </a:lnTo>
                  <a:lnTo>
                    <a:pt x="285" y="879"/>
                  </a:lnTo>
                  <a:lnTo>
                    <a:pt x="309" y="861"/>
                  </a:lnTo>
                  <a:lnTo>
                    <a:pt x="342" y="835"/>
                  </a:lnTo>
                  <a:lnTo>
                    <a:pt x="355" y="800"/>
                  </a:lnTo>
                  <a:lnTo>
                    <a:pt x="368" y="784"/>
                  </a:lnTo>
                  <a:lnTo>
                    <a:pt x="380" y="773"/>
                  </a:lnTo>
                  <a:lnTo>
                    <a:pt x="386" y="769"/>
                  </a:lnTo>
                  <a:lnTo>
                    <a:pt x="391" y="765"/>
                  </a:lnTo>
                  <a:lnTo>
                    <a:pt x="395" y="765"/>
                  </a:lnTo>
                  <a:lnTo>
                    <a:pt x="401" y="765"/>
                  </a:lnTo>
                  <a:lnTo>
                    <a:pt x="404" y="765"/>
                  </a:lnTo>
                  <a:lnTo>
                    <a:pt x="408" y="769"/>
                  </a:lnTo>
                  <a:lnTo>
                    <a:pt x="410" y="773"/>
                  </a:lnTo>
                  <a:lnTo>
                    <a:pt x="414" y="778"/>
                  </a:lnTo>
                  <a:lnTo>
                    <a:pt x="417" y="791"/>
                  </a:lnTo>
                  <a:lnTo>
                    <a:pt x="421" y="809"/>
                  </a:lnTo>
                  <a:lnTo>
                    <a:pt x="509" y="767"/>
                  </a:lnTo>
                  <a:lnTo>
                    <a:pt x="515" y="736"/>
                  </a:lnTo>
                  <a:lnTo>
                    <a:pt x="539" y="743"/>
                  </a:lnTo>
                  <a:lnTo>
                    <a:pt x="561" y="747"/>
                  </a:lnTo>
                  <a:lnTo>
                    <a:pt x="581" y="747"/>
                  </a:lnTo>
                  <a:lnTo>
                    <a:pt x="601" y="747"/>
                  </a:lnTo>
                  <a:lnTo>
                    <a:pt x="620" y="743"/>
                  </a:lnTo>
                  <a:lnTo>
                    <a:pt x="638" y="738"/>
                  </a:lnTo>
                  <a:lnTo>
                    <a:pt x="656" y="730"/>
                  </a:lnTo>
                  <a:lnTo>
                    <a:pt x="673" y="719"/>
                  </a:lnTo>
                  <a:lnTo>
                    <a:pt x="686" y="727"/>
                  </a:lnTo>
                  <a:lnTo>
                    <a:pt x="697" y="734"/>
                  </a:lnTo>
                  <a:lnTo>
                    <a:pt x="710" y="743"/>
                  </a:lnTo>
                  <a:lnTo>
                    <a:pt x="719" y="752"/>
                  </a:lnTo>
                  <a:lnTo>
                    <a:pt x="721" y="758"/>
                  </a:lnTo>
                  <a:lnTo>
                    <a:pt x="724" y="763"/>
                  </a:lnTo>
                  <a:lnTo>
                    <a:pt x="724" y="769"/>
                  </a:lnTo>
                  <a:lnTo>
                    <a:pt x="724" y="776"/>
                  </a:lnTo>
                  <a:lnTo>
                    <a:pt x="724" y="782"/>
                  </a:lnTo>
                  <a:lnTo>
                    <a:pt x="721" y="789"/>
                  </a:lnTo>
                  <a:lnTo>
                    <a:pt x="715" y="796"/>
                  </a:lnTo>
                  <a:lnTo>
                    <a:pt x="710" y="804"/>
                  </a:lnTo>
                  <a:lnTo>
                    <a:pt x="715" y="866"/>
                  </a:lnTo>
                  <a:close/>
                </a:path>
              </a:pathLst>
            </a:cu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3" name="Freeform 11"/>
            <p:cNvSpPr>
              <a:spLocks noEditPoints="1"/>
            </p:cNvSpPr>
            <p:nvPr/>
          </p:nvSpPr>
          <p:spPr bwMode="auto">
            <a:xfrm>
              <a:off x="3407" y="1853"/>
              <a:ext cx="1188" cy="734"/>
            </a:xfrm>
            <a:custGeom>
              <a:avLst/>
              <a:gdLst/>
              <a:ahLst/>
              <a:cxnLst>
                <a:cxn ang="0">
                  <a:pos x="303" y="175"/>
                </a:cxn>
                <a:cxn ang="0">
                  <a:pos x="217" y="221"/>
                </a:cxn>
                <a:cxn ang="0">
                  <a:pos x="165" y="317"/>
                </a:cxn>
                <a:cxn ang="0">
                  <a:pos x="86" y="341"/>
                </a:cxn>
                <a:cxn ang="0">
                  <a:pos x="16" y="447"/>
                </a:cxn>
                <a:cxn ang="0">
                  <a:pos x="33" y="519"/>
                </a:cxn>
                <a:cxn ang="0">
                  <a:pos x="55" y="578"/>
                </a:cxn>
                <a:cxn ang="0">
                  <a:pos x="128" y="587"/>
                </a:cxn>
                <a:cxn ang="0">
                  <a:pos x="161" y="611"/>
                </a:cxn>
                <a:cxn ang="0">
                  <a:pos x="228" y="701"/>
                </a:cxn>
                <a:cxn ang="0">
                  <a:pos x="294" y="729"/>
                </a:cxn>
                <a:cxn ang="0">
                  <a:pos x="390" y="746"/>
                </a:cxn>
                <a:cxn ang="0">
                  <a:pos x="493" y="677"/>
                </a:cxn>
                <a:cxn ang="0">
                  <a:pos x="544" y="711"/>
                </a:cxn>
                <a:cxn ang="0">
                  <a:pos x="621" y="655"/>
                </a:cxn>
                <a:cxn ang="0">
                  <a:pos x="675" y="687"/>
                </a:cxn>
                <a:cxn ang="0">
                  <a:pos x="712" y="707"/>
                </a:cxn>
                <a:cxn ang="0">
                  <a:pos x="785" y="646"/>
                </a:cxn>
                <a:cxn ang="0">
                  <a:pos x="827" y="644"/>
                </a:cxn>
                <a:cxn ang="0">
                  <a:pos x="886" y="611"/>
                </a:cxn>
                <a:cxn ang="0">
                  <a:pos x="930" y="517"/>
                </a:cxn>
                <a:cxn ang="0">
                  <a:pos x="965" y="538"/>
                </a:cxn>
                <a:cxn ang="0">
                  <a:pos x="1021" y="523"/>
                </a:cxn>
                <a:cxn ang="0">
                  <a:pos x="1070" y="462"/>
                </a:cxn>
                <a:cxn ang="0">
                  <a:pos x="1103" y="440"/>
                </a:cxn>
                <a:cxn ang="0">
                  <a:pos x="1122" y="438"/>
                </a:cxn>
                <a:cxn ang="0">
                  <a:pos x="1137" y="385"/>
                </a:cxn>
                <a:cxn ang="0">
                  <a:pos x="1080" y="322"/>
                </a:cxn>
                <a:cxn ang="0">
                  <a:pos x="1021" y="293"/>
                </a:cxn>
                <a:cxn ang="0">
                  <a:pos x="980" y="258"/>
                </a:cxn>
                <a:cxn ang="0">
                  <a:pos x="976" y="238"/>
                </a:cxn>
                <a:cxn ang="0">
                  <a:pos x="958" y="225"/>
                </a:cxn>
                <a:cxn ang="0">
                  <a:pos x="975" y="160"/>
                </a:cxn>
                <a:cxn ang="0">
                  <a:pos x="978" y="122"/>
                </a:cxn>
                <a:cxn ang="0">
                  <a:pos x="853" y="124"/>
                </a:cxn>
                <a:cxn ang="0">
                  <a:pos x="774" y="45"/>
                </a:cxn>
                <a:cxn ang="0">
                  <a:pos x="754" y="23"/>
                </a:cxn>
                <a:cxn ang="0">
                  <a:pos x="719" y="28"/>
                </a:cxn>
                <a:cxn ang="0">
                  <a:pos x="704" y="35"/>
                </a:cxn>
                <a:cxn ang="0">
                  <a:pos x="653" y="50"/>
                </a:cxn>
                <a:cxn ang="0">
                  <a:pos x="596" y="54"/>
                </a:cxn>
                <a:cxn ang="0">
                  <a:pos x="515" y="137"/>
                </a:cxn>
                <a:cxn ang="0">
                  <a:pos x="463" y="91"/>
                </a:cxn>
                <a:cxn ang="0">
                  <a:pos x="395" y="103"/>
                </a:cxn>
                <a:cxn ang="0">
                  <a:pos x="327" y="131"/>
                </a:cxn>
                <a:cxn ang="0">
                  <a:pos x="774" y="0"/>
                </a:cxn>
                <a:cxn ang="0">
                  <a:pos x="774" y="2"/>
                </a:cxn>
              </a:cxnLst>
              <a:rect l="0" t="0" r="r" b="b"/>
              <a:pathLst>
                <a:path w="1157" h="755">
                  <a:moveTo>
                    <a:pt x="327" y="131"/>
                  </a:moveTo>
                  <a:lnTo>
                    <a:pt x="307" y="155"/>
                  </a:lnTo>
                  <a:lnTo>
                    <a:pt x="303" y="175"/>
                  </a:lnTo>
                  <a:lnTo>
                    <a:pt x="305" y="205"/>
                  </a:lnTo>
                  <a:lnTo>
                    <a:pt x="261" y="210"/>
                  </a:lnTo>
                  <a:lnTo>
                    <a:pt x="217" y="221"/>
                  </a:lnTo>
                  <a:lnTo>
                    <a:pt x="161" y="238"/>
                  </a:lnTo>
                  <a:lnTo>
                    <a:pt x="182" y="291"/>
                  </a:lnTo>
                  <a:lnTo>
                    <a:pt x="165" y="317"/>
                  </a:lnTo>
                  <a:lnTo>
                    <a:pt x="134" y="337"/>
                  </a:lnTo>
                  <a:lnTo>
                    <a:pt x="101" y="315"/>
                  </a:lnTo>
                  <a:lnTo>
                    <a:pt x="86" y="341"/>
                  </a:lnTo>
                  <a:lnTo>
                    <a:pt x="62" y="363"/>
                  </a:lnTo>
                  <a:lnTo>
                    <a:pt x="33" y="416"/>
                  </a:lnTo>
                  <a:lnTo>
                    <a:pt x="16" y="447"/>
                  </a:lnTo>
                  <a:lnTo>
                    <a:pt x="27" y="466"/>
                  </a:lnTo>
                  <a:lnTo>
                    <a:pt x="16" y="493"/>
                  </a:lnTo>
                  <a:lnTo>
                    <a:pt x="33" y="519"/>
                  </a:lnTo>
                  <a:lnTo>
                    <a:pt x="7" y="543"/>
                  </a:lnTo>
                  <a:lnTo>
                    <a:pt x="0" y="576"/>
                  </a:lnTo>
                  <a:lnTo>
                    <a:pt x="55" y="578"/>
                  </a:lnTo>
                  <a:lnTo>
                    <a:pt x="103" y="576"/>
                  </a:lnTo>
                  <a:lnTo>
                    <a:pt x="115" y="582"/>
                  </a:lnTo>
                  <a:lnTo>
                    <a:pt x="128" y="587"/>
                  </a:lnTo>
                  <a:lnTo>
                    <a:pt x="152" y="593"/>
                  </a:lnTo>
                  <a:lnTo>
                    <a:pt x="158" y="602"/>
                  </a:lnTo>
                  <a:lnTo>
                    <a:pt x="161" y="611"/>
                  </a:lnTo>
                  <a:lnTo>
                    <a:pt x="176" y="654"/>
                  </a:lnTo>
                  <a:lnTo>
                    <a:pt x="224" y="661"/>
                  </a:lnTo>
                  <a:lnTo>
                    <a:pt x="228" y="701"/>
                  </a:lnTo>
                  <a:lnTo>
                    <a:pt x="261" y="733"/>
                  </a:lnTo>
                  <a:lnTo>
                    <a:pt x="277" y="731"/>
                  </a:lnTo>
                  <a:lnTo>
                    <a:pt x="294" y="729"/>
                  </a:lnTo>
                  <a:lnTo>
                    <a:pt x="309" y="755"/>
                  </a:lnTo>
                  <a:lnTo>
                    <a:pt x="349" y="747"/>
                  </a:lnTo>
                  <a:lnTo>
                    <a:pt x="390" y="746"/>
                  </a:lnTo>
                  <a:lnTo>
                    <a:pt x="423" y="723"/>
                  </a:lnTo>
                  <a:lnTo>
                    <a:pt x="463" y="698"/>
                  </a:lnTo>
                  <a:lnTo>
                    <a:pt x="493" y="677"/>
                  </a:lnTo>
                  <a:lnTo>
                    <a:pt x="524" y="689"/>
                  </a:lnTo>
                  <a:lnTo>
                    <a:pt x="528" y="718"/>
                  </a:lnTo>
                  <a:lnTo>
                    <a:pt x="544" y="711"/>
                  </a:lnTo>
                  <a:lnTo>
                    <a:pt x="553" y="672"/>
                  </a:lnTo>
                  <a:lnTo>
                    <a:pt x="607" y="676"/>
                  </a:lnTo>
                  <a:lnTo>
                    <a:pt x="621" y="655"/>
                  </a:lnTo>
                  <a:lnTo>
                    <a:pt x="642" y="681"/>
                  </a:lnTo>
                  <a:lnTo>
                    <a:pt x="667" y="679"/>
                  </a:lnTo>
                  <a:lnTo>
                    <a:pt x="675" y="687"/>
                  </a:lnTo>
                  <a:lnTo>
                    <a:pt x="684" y="692"/>
                  </a:lnTo>
                  <a:lnTo>
                    <a:pt x="691" y="690"/>
                  </a:lnTo>
                  <a:lnTo>
                    <a:pt x="712" y="707"/>
                  </a:lnTo>
                  <a:lnTo>
                    <a:pt x="739" y="694"/>
                  </a:lnTo>
                  <a:lnTo>
                    <a:pt x="739" y="630"/>
                  </a:lnTo>
                  <a:lnTo>
                    <a:pt x="785" y="646"/>
                  </a:lnTo>
                  <a:lnTo>
                    <a:pt x="809" y="641"/>
                  </a:lnTo>
                  <a:lnTo>
                    <a:pt x="827" y="630"/>
                  </a:lnTo>
                  <a:lnTo>
                    <a:pt x="827" y="644"/>
                  </a:lnTo>
                  <a:lnTo>
                    <a:pt x="868" y="648"/>
                  </a:lnTo>
                  <a:lnTo>
                    <a:pt x="855" y="628"/>
                  </a:lnTo>
                  <a:lnTo>
                    <a:pt x="886" y="611"/>
                  </a:lnTo>
                  <a:lnTo>
                    <a:pt x="912" y="600"/>
                  </a:lnTo>
                  <a:lnTo>
                    <a:pt x="916" y="517"/>
                  </a:lnTo>
                  <a:lnTo>
                    <a:pt x="930" y="517"/>
                  </a:lnTo>
                  <a:lnTo>
                    <a:pt x="947" y="521"/>
                  </a:lnTo>
                  <a:lnTo>
                    <a:pt x="956" y="530"/>
                  </a:lnTo>
                  <a:lnTo>
                    <a:pt x="965" y="538"/>
                  </a:lnTo>
                  <a:lnTo>
                    <a:pt x="978" y="556"/>
                  </a:lnTo>
                  <a:lnTo>
                    <a:pt x="1002" y="551"/>
                  </a:lnTo>
                  <a:lnTo>
                    <a:pt x="1021" y="523"/>
                  </a:lnTo>
                  <a:lnTo>
                    <a:pt x="1039" y="499"/>
                  </a:lnTo>
                  <a:lnTo>
                    <a:pt x="1056" y="479"/>
                  </a:lnTo>
                  <a:lnTo>
                    <a:pt x="1070" y="462"/>
                  </a:lnTo>
                  <a:lnTo>
                    <a:pt x="1085" y="451"/>
                  </a:lnTo>
                  <a:lnTo>
                    <a:pt x="1098" y="442"/>
                  </a:lnTo>
                  <a:lnTo>
                    <a:pt x="1103" y="440"/>
                  </a:lnTo>
                  <a:lnTo>
                    <a:pt x="1111" y="438"/>
                  </a:lnTo>
                  <a:lnTo>
                    <a:pt x="1116" y="438"/>
                  </a:lnTo>
                  <a:lnTo>
                    <a:pt x="1122" y="438"/>
                  </a:lnTo>
                  <a:lnTo>
                    <a:pt x="1155" y="447"/>
                  </a:lnTo>
                  <a:lnTo>
                    <a:pt x="1157" y="413"/>
                  </a:lnTo>
                  <a:lnTo>
                    <a:pt x="1137" y="385"/>
                  </a:lnTo>
                  <a:lnTo>
                    <a:pt x="1118" y="361"/>
                  </a:lnTo>
                  <a:lnTo>
                    <a:pt x="1098" y="339"/>
                  </a:lnTo>
                  <a:lnTo>
                    <a:pt x="1080" y="322"/>
                  </a:lnTo>
                  <a:lnTo>
                    <a:pt x="1059" y="310"/>
                  </a:lnTo>
                  <a:lnTo>
                    <a:pt x="1041" y="298"/>
                  </a:lnTo>
                  <a:lnTo>
                    <a:pt x="1021" y="293"/>
                  </a:lnTo>
                  <a:lnTo>
                    <a:pt x="1002" y="289"/>
                  </a:lnTo>
                  <a:lnTo>
                    <a:pt x="989" y="273"/>
                  </a:lnTo>
                  <a:lnTo>
                    <a:pt x="980" y="258"/>
                  </a:lnTo>
                  <a:lnTo>
                    <a:pt x="976" y="251"/>
                  </a:lnTo>
                  <a:lnTo>
                    <a:pt x="976" y="243"/>
                  </a:lnTo>
                  <a:lnTo>
                    <a:pt x="976" y="238"/>
                  </a:lnTo>
                  <a:lnTo>
                    <a:pt x="976" y="230"/>
                  </a:lnTo>
                  <a:lnTo>
                    <a:pt x="967" y="229"/>
                  </a:lnTo>
                  <a:lnTo>
                    <a:pt x="958" y="225"/>
                  </a:lnTo>
                  <a:lnTo>
                    <a:pt x="969" y="199"/>
                  </a:lnTo>
                  <a:lnTo>
                    <a:pt x="971" y="183"/>
                  </a:lnTo>
                  <a:lnTo>
                    <a:pt x="975" y="160"/>
                  </a:lnTo>
                  <a:lnTo>
                    <a:pt x="975" y="144"/>
                  </a:lnTo>
                  <a:lnTo>
                    <a:pt x="976" y="131"/>
                  </a:lnTo>
                  <a:lnTo>
                    <a:pt x="978" y="122"/>
                  </a:lnTo>
                  <a:lnTo>
                    <a:pt x="945" y="126"/>
                  </a:lnTo>
                  <a:lnTo>
                    <a:pt x="905" y="109"/>
                  </a:lnTo>
                  <a:lnTo>
                    <a:pt x="853" y="124"/>
                  </a:lnTo>
                  <a:lnTo>
                    <a:pt x="792" y="127"/>
                  </a:lnTo>
                  <a:lnTo>
                    <a:pt x="781" y="103"/>
                  </a:lnTo>
                  <a:lnTo>
                    <a:pt x="774" y="45"/>
                  </a:lnTo>
                  <a:lnTo>
                    <a:pt x="752" y="24"/>
                  </a:lnTo>
                  <a:lnTo>
                    <a:pt x="758" y="17"/>
                  </a:lnTo>
                  <a:lnTo>
                    <a:pt x="754" y="23"/>
                  </a:lnTo>
                  <a:lnTo>
                    <a:pt x="728" y="28"/>
                  </a:lnTo>
                  <a:lnTo>
                    <a:pt x="723" y="26"/>
                  </a:lnTo>
                  <a:lnTo>
                    <a:pt x="719" y="28"/>
                  </a:lnTo>
                  <a:lnTo>
                    <a:pt x="715" y="28"/>
                  </a:lnTo>
                  <a:lnTo>
                    <a:pt x="712" y="30"/>
                  </a:lnTo>
                  <a:lnTo>
                    <a:pt x="704" y="35"/>
                  </a:lnTo>
                  <a:lnTo>
                    <a:pt x="689" y="43"/>
                  </a:lnTo>
                  <a:lnTo>
                    <a:pt x="671" y="48"/>
                  </a:lnTo>
                  <a:lnTo>
                    <a:pt x="653" y="50"/>
                  </a:lnTo>
                  <a:lnTo>
                    <a:pt x="638" y="50"/>
                  </a:lnTo>
                  <a:lnTo>
                    <a:pt x="629" y="50"/>
                  </a:lnTo>
                  <a:lnTo>
                    <a:pt x="596" y="54"/>
                  </a:lnTo>
                  <a:lnTo>
                    <a:pt x="572" y="107"/>
                  </a:lnTo>
                  <a:lnTo>
                    <a:pt x="550" y="124"/>
                  </a:lnTo>
                  <a:lnTo>
                    <a:pt x="515" y="137"/>
                  </a:lnTo>
                  <a:lnTo>
                    <a:pt x="494" y="124"/>
                  </a:lnTo>
                  <a:lnTo>
                    <a:pt x="474" y="103"/>
                  </a:lnTo>
                  <a:lnTo>
                    <a:pt x="463" y="91"/>
                  </a:lnTo>
                  <a:lnTo>
                    <a:pt x="434" y="92"/>
                  </a:lnTo>
                  <a:lnTo>
                    <a:pt x="423" y="103"/>
                  </a:lnTo>
                  <a:lnTo>
                    <a:pt x="395" y="103"/>
                  </a:lnTo>
                  <a:lnTo>
                    <a:pt x="388" y="116"/>
                  </a:lnTo>
                  <a:lnTo>
                    <a:pt x="347" y="114"/>
                  </a:lnTo>
                  <a:lnTo>
                    <a:pt x="327" y="131"/>
                  </a:lnTo>
                  <a:close/>
                  <a:moveTo>
                    <a:pt x="772" y="2"/>
                  </a:moveTo>
                  <a:lnTo>
                    <a:pt x="772" y="2"/>
                  </a:lnTo>
                  <a:lnTo>
                    <a:pt x="774" y="0"/>
                  </a:lnTo>
                  <a:lnTo>
                    <a:pt x="776" y="0"/>
                  </a:lnTo>
                  <a:lnTo>
                    <a:pt x="778" y="0"/>
                  </a:lnTo>
                  <a:lnTo>
                    <a:pt x="774" y="2"/>
                  </a:lnTo>
                  <a:lnTo>
                    <a:pt x="772" y="2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2773" y="2222"/>
              <a:ext cx="1019" cy="1166"/>
            </a:xfrm>
            <a:custGeom>
              <a:avLst/>
              <a:gdLst/>
              <a:ahLst/>
              <a:cxnLst>
                <a:cxn ang="0">
                  <a:pos x="633" y="68"/>
                </a:cxn>
                <a:cxn ang="0">
                  <a:pos x="650" y="138"/>
                </a:cxn>
                <a:cxn ang="0">
                  <a:pos x="674" y="199"/>
                </a:cxn>
                <a:cxn ang="0">
                  <a:pos x="747" y="208"/>
                </a:cxn>
                <a:cxn ang="0">
                  <a:pos x="778" y="232"/>
                </a:cxn>
                <a:cxn ang="0">
                  <a:pos x="845" y="322"/>
                </a:cxn>
                <a:cxn ang="0">
                  <a:pos x="911" y="350"/>
                </a:cxn>
                <a:cxn ang="0">
                  <a:pos x="951" y="401"/>
                </a:cxn>
                <a:cxn ang="0">
                  <a:pos x="992" y="460"/>
                </a:cxn>
                <a:cxn ang="0">
                  <a:pos x="951" y="527"/>
                </a:cxn>
                <a:cxn ang="0">
                  <a:pos x="909" y="493"/>
                </a:cxn>
                <a:cxn ang="0">
                  <a:pos x="800" y="528"/>
                </a:cxn>
                <a:cxn ang="0">
                  <a:pos x="769" y="617"/>
                </a:cxn>
                <a:cxn ang="0">
                  <a:pos x="789" y="692"/>
                </a:cxn>
                <a:cxn ang="0">
                  <a:pos x="823" y="775"/>
                </a:cxn>
                <a:cxn ang="0">
                  <a:pos x="863" y="832"/>
                </a:cxn>
                <a:cxn ang="0">
                  <a:pos x="898" y="930"/>
                </a:cxn>
                <a:cxn ang="0">
                  <a:pos x="804" y="985"/>
                </a:cxn>
                <a:cxn ang="0">
                  <a:pos x="802" y="963"/>
                </a:cxn>
                <a:cxn ang="0">
                  <a:pos x="777" y="930"/>
                </a:cxn>
                <a:cxn ang="0">
                  <a:pos x="742" y="911"/>
                </a:cxn>
                <a:cxn ang="0">
                  <a:pos x="725" y="913"/>
                </a:cxn>
                <a:cxn ang="0">
                  <a:pos x="710" y="1001"/>
                </a:cxn>
                <a:cxn ang="0">
                  <a:pos x="650" y="1058"/>
                </a:cxn>
                <a:cxn ang="0">
                  <a:pos x="536" y="1093"/>
                </a:cxn>
                <a:cxn ang="0">
                  <a:pos x="545" y="1182"/>
                </a:cxn>
                <a:cxn ang="0">
                  <a:pos x="484" y="1180"/>
                </a:cxn>
                <a:cxn ang="0">
                  <a:pos x="405" y="1123"/>
                </a:cxn>
                <a:cxn ang="0">
                  <a:pos x="326" y="1093"/>
                </a:cxn>
                <a:cxn ang="0">
                  <a:pos x="252" y="1025"/>
                </a:cxn>
                <a:cxn ang="0">
                  <a:pos x="278" y="1102"/>
                </a:cxn>
                <a:cxn ang="0">
                  <a:pos x="239" y="1154"/>
                </a:cxn>
                <a:cxn ang="0">
                  <a:pos x="206" y="1014"/>
                </a:cxn>
                <a:cxn ang="0">
                  <a:pos x="118" y="1049"/>
                </a:cxn>
                <a:cxn ang="0">
                  <a:pos x="55" y="1009"/>
                </a:cxn>
                <a:cxn ang="0">
                  <a:pos x="142" y="878"/>
                </a:cxn>
                <a:cxn ang="0">
                  <a:pos x="241" y="766"/>
                </a:cxn>
                <a:cxn ang="0">
                  <a:pos x="182" y="701"/>
                </a:cxn>
                <a:cxn ang="0">
                  <a:pos x="162" y="685"/>
                </a:cxn>
                <a:cxn ang="0">
                  <a:pos x="149" y="643"/>
                </a:cxn>
                <a:cxn ang="0">
                  <a:pos x="0" y="628"/>
                </a:cxn>
                <a:cxn ang="0">
                  <a:pos x="22" y="390"/>
                </a:cxn>
                <a:cxn ang="0">
                  <a:pos x="116" y="328"/>
                </a:cxn>
                <a:cxn ang="0">
                  <a:pos x="171" y="264"/>
                </a:cxn>
                <a:cxn ang="0">
                  <a:pos x="186" y="186"/>
                </a:cxn>
                <a:cxn ang="0">
                  <a:pos x="410" y="166"/>
                </a:cxn>
                <a:cxn ang="0">
                  <a:pos x="488" y="153"/>
                </a:cxn>
                <a:cxn ang="0">
                  <a:pos x="541" y="96"/>
                </a:cxn>
                <a:cxn ang="0">
                  <a:pos x="633" y="68"/>
                </a:cxn>
              </a:cxnLst>
              <a:rect l="0" t="0" r="r" b="b"/>
              <a:pathLst>
                <a:path w="992" h="1200">
                  <a:moveTo>
                    <a:pt x="672" y="0"/>
                  </a:moveTo>
                  <a:lnTo>
                    <a:pt x="650" y="37"/>
                  </a:lnTo>
                  <a:lnTo>
                    <a:pt x="633" y="68"/>
                  </a:lnTo>
                  <a:lnTo>
                    <a:pt x="644" y="87"/>
                  </a:lnTo>
                  <a:lnTo>
                    <a:pt x="633" y="114"/>
                  </a:lnTo>
                  <a:lnTo>
                    <a:pt x="650" y="138"/>
                  </a:lnTo>
                  <a:lnTo>
                    <a:pt x="624" y="164"/>
                  </a:lnTo>
                  <a:lnTo>
                    <a:pt x="617" y="197"/>
                  </a:lnTo>
                  <a:lnTo>
                    <a:pt x="674" y="199"/>
                  </a:lnTo>
                  <a:lnTo>
                    <a:pt x="720" y="197"/>
                  </a:lnTo>
                  <a:lnTo>
                    <a:pt x="734" y="203"/>
                  </a:lnTo>
                  <a:lnTo>
                    <a:pt x="747" y="208"/>
                  </a:lnTo>
                  <a:lnTo>
                    <a:pt x="769" y="214"/>
                  </a:lnTo>
                  <a:lnTo>
                    <a:pt x="775" y="223"/>
                  </a:lnTo>
                  <a:lnTo>
                    <a:pt x="778" y="232"/>
                  </a:lnTo>
                  <a:lnTo>
                    <a:pt x="795" y="275"/>
                  </a:lnTo>
                  <a:lnTo>
                    <a:pt x="841" y="282"/>
                  </a:lnTo>
                  <a:lnTo>
                    <a:pt x="845" y="322"/>
                  </a:lnTo>
                  <a:lnTo>
                    <a:pt x="878" y="354"/>
                  </a:lnTo>
                  <a:lnTo>
                    <a:pt x="894" y="352"/>
                  </a:lnTo>
                  <a:lnTo>
                    <a:pt x="911" y="350"/>
                  </a:lnTo>
                  <a:lnTo>
                    <a:pt x="926" y="376"/>
                  </a:lnTo>
                  <a:lnTo>
                    <a:pt x="950" y="376"/>
                  </a:lnTo>
                  <a:lnTo>
                    <a:pt x="951" y="401"/>
                  </a:lnTo>
                  <a:lnTo>
                    <a:pt x="962" y="411"/>
                  </a:lnTo>
                  <a:lnTo>
                    <a:pt x="968" y="438"/>
                  </a:lnTo>
                  <a:lnTo>
                    <a:pt x="992" y="460"/>
                  </a:lnTo>
                  <a:lnTo>
                    <a:pt x="984" y="495"/>
                  </a:lnTo>
                  <a:lnTo>
                    <a:pt x="970" y="506"/>
                  </a:lnTo>
                  <a:lnTo>
                    <a:pt x="951" y="527"/>
                  </a:lnTo>
                  <a:lnTo>
                    <a:pt x="933" y="519"/>
                  </a:lnTo>
                  <a:lnTo>
                    <a:pt x="909" y="512"/>
                  </a:lnTo>
                  <a:lnTo>
                    <a:pt x="909" y="493"/>
                  </a:lnTo>
                  <a:lnTo>
                    <a:pt x="828" y="495"/>
                  </a:lnTo>
                  <a:lnTo>
                    <a:pt x="819" y="506"/>
                  </a:lnTo>
                  <a:lnTo>
                    <a:pt x="800" y="528"/>
                  </a:lnTo>
                  <a:lnTo>
                    <a:pt x="808" y="591"/>
                  </a:lnTo>
                  <a:lnTo>
                    <a:pt x="797" y="602"/>
                  </a:lnTo>
                  <a:lnTo>
                    <a:pt x="769" y="617"/>
                  </a:lnTo>
                  <a:lnTo>
                    <a:pt x="773" y="670"/>
                  </a:lnTo>
                  <a:lnTo>
                    <a:pt x="782" y="681"/>
                  </a:lnTo>
                  <a:lnTo>
                    <a:pt x="789" y="692"/>
                  </a:lnTo>
                  <a:lnTo>
                    <a:pt x="812" y="725"/>
                  </a:lnTo>
                  <a:lnTo>
                    <a:pt x="832" y="751"/>
                  </a:lnTo>
                  <a:lnTo>
                    <a:pt x="823" y="775"/>
                  </a:lnTo>
                  <a:lnTo>
                    <a:pt x="837" y="792"/>
                  </a:lnTo>
                  <a:lnTo>
                    <a:pt x="846" y="814"/>
                  </a:lnTo>
                  <a:lnTo>
                    <a:pt x="863" y="832"/>
                  </a:lnTo>
                  <a:lnTo>
                    <a:pt x="876" y="856"/>
                  </a:lnTo>
                  <a:lnTo>
                    <a:pt x="883" y="893"/>
                  </a:lnTo>
                  <a:lnTo>
                    <a:pt x="898" y="930"/>
                  </a:lnTo>
                  <a:lnTo>
                    <a:pt x="874" y="941"/>
                  </a:lnTo>
                  <a:lnTo>
                    <a:pt x="837" y="970"/>
                  </a:lnTo>
                  <a:lnTo>
                    <a:pt x="804" y="985"/>
                  </a:lnTo>
                  <a:lnTo>
                    <a:pt x="806" y="977"/>
                  </a:lnTo>
                  <a:lnTo>
                    <a:pt x="804" y="970"/>
                  </a:lnTo>
                  <a:lnTo>
                    <a:pt x="802" y="963"/>
                  </a:lnTo>
                  <a:lnTo>
                    <a:pt x="799" y="955"/>
                  </a:lnTo>
                  <a:lnTo>
                    <a:pt x="789" y="942"/>
                  </a:lnTo>
                  <a:lnTo>
                    <a:pt x="777" y="930"/>
                  </a:lnTo>
                  <a:lnTo>
                    <a:pt x="764" y="920"/>
                  </a:lnTo>
                  <a:lnTo>
                    <a:pt x="749" y="915"/>
                  </a:lnTo>
                  <a:lnTo>
                    <a:pt x="742" y="911"/>
                  </a:lnTo>
                  <a:lnTo>
                    <a:pt x="736" y="911"/>
                  </a:lnTo>
                  <a:lnTo>
                    <a:pt x="731" y="911"/>
                  </a:lnTo>
                  <a:lnTo>
                    <a:pt x="725" y="913"/>
                  </a:lnTo>
                  <a:lnTo>
                    <a:pt x="740" y="941"/>
                  </a:lnTo>
                  <a:lnTo>
                    <a:pt x="740" y="981"/>
                  </a:lnTo>
                  <a:lnTo>
                    <a:pt x="710" y="1001"/>
                  </a:lnTo>
                  <a:lnTo>
                    <a:pt x="696" y="1023"/>
                  </a:lnTo>
                  <a:lnTo>
                    <a:pt x="661" y="1034"/>
                  </a:lnTo>
                  <a:lnTo>
                    <a:pt x="650" y="1058"/>
                  </a:lnTo>
                  <a:lnTo>
                    <a:pt x="622" y="1069"/>
                  </a:lnTo>
                  <a:lnTo>
                    <a:pt x="611" y="1091"/>
                  </a:lnTo>
                  <a:lnTo>
                    <a:pt x="536" y="1093"/>
                  </a:lnTo>
                  <a:lnTo>
                    <a:pt x="558" y="1119"/>
                  </a:lnTo>
                  <a:lnTo>
                    <a:pt x="548" y="1148"/>
                  </a:lnTo>
                  <a:lnTo>
                    <a:pt x="545" y="1182"/>
                  </a:lnTo>
                  <a:lnTo>
                    <a:pt x="517" y="1183"/>
                  </a:lnTo>
                  <a:lnTo>
                    <a:pt x="499" y="1200"/>
                  </a:lnTo>
                  <a:lnTo>
                    <a:pt x="484" y="1180"/>
                  </a:lnTo>
                  <a:lnTo>
                    <a:pt x="440" y="1167"/>
                  </a:lnTo>
                  <a:lnTo>
                    <a:pt x="410" y="1154"/>
                  </a:lnTo>
                  <a:lnTo>
                    <a:pt x="405" y="1123"/>
                  </a:lnTo>
                  <a:lnTo>
                    <a:pt x="385" y="1113"/>
                  </a:lnTo>
                  <a:lnTo>
                    <a:pt x="368" y="1095"/>
                  </a:lnTo>
                  <a:lnTo>
                    <a:pt x="326" y="1093"/>
                  </a:lnTo>
                  <a:lnTo>
                    <a:pt x="300" y="1056"/>
                  </a:lnTo>
                  <a:lnTo>
                    <a:pt x="271" y="1012"/>
                  </a:lnTo>
                  <a:lnTo>
                    <a:pt x="252" y="1025"/>
                  </a:lnTo>
                  <a:lnTo>
                    <a:pt x="256" y="1047"/>
                  </a:lnTo>
                  <a:lnTo>
                    <a:pt x="271" y="1073"/>
                  </a:lnTo>
                  <a:lnTo>
                    <a:pt x="278" y="1102"/>
                  </a:lnTo>
                  <a:lnTo>
                    <a:pt x="282" y="1132"/>
                  </a:lnTo>
                  <a:lnTo>
                    <a:pt x="265" y="1152"/>
                  </a:lnTo>
                  <a:lnTo>
                    <a:pt x="239" y="1154"/>
                  </a:lnTo>
                  <a:lnTo>
                    <a:pt x="221" y="1126"/>
                  </a:lnTo>
                  <a:lnTo>
                    <a:pt x="206" y="1093"/>
                  </a:lnTo>
                  <a:lnTo>
                    <a:pt x="206" y="1014"/>
                  </a:lnTo>
                  <a:lnTo>
                    <a:pt x="173" y="1027"/>
                  </a:lnTo>
                  <a:lnTo>
                    <a:pt x="127" y="1031"/>
                  </a:lnTo>
                  <a:lnTo>
                    <a:pt x="118" y="1049"/>
                  </a:lnTo>
                  <a:lnTo>
                    <a:pt x="77" y="1067"/>
                  </a:lnTo>
                  <a:lnTo>
                    <a:pt x="54" y="1053"/>
                  </a:lnTo>
                  <a:lnTo>
                    <a:pt x="55" y="1009"/>
                  </a:lnTo>
                  <a:lnTo>
                    <a:pt x="88" y="963"/>
                  </a:lnTo>
                  <a:lnTo>
                    <a:pt x="138" y="953"/>
                  </a:lnTo>
                  <a:lnTo>
                    <a:pt x="142" y="878"/>
                  </a:lnTo>
                  <a:lnTo>
                    <a:pt x="230" y="845"/>
                  </a:lnTo>
                  <a:lnTo>
                    <a:pt x="228" y="773"/>
                  </a:lnTo>
                  <a:lnTo>
                    <a:pt x="241" y="766"/>
                  </a:lnTo>
                  <a:lnTo>
                    <a:pt x="243" y="714"/>
                  </a:lnTo>
                  <a:lnTo>
                    <a:pt x="215" y="709"/>
                  </a:lnTo>
                  <a:lnTo>
                    <a:pt x="182" y="701"/>
                  </a:lnTo>
                  <a:lnTo>
                    <a:pt x="173" y="698"/>
                  </a:lnTo>
                  <a:lnTo>
                    <a:pt x="166" y="692"/>
                  </a:lnTo>
                  <a:lnTo>
                    <a:pt x="162" y="685"/>
                  </a:lnTo>
                  <a:lnTo>
                    <a:pt x="158" y="677"/>
                  </a:lnTo>
                  <a:lnTo>
                    <a:pt x="155" y="659"/>
                  </a:lnTo>
                  <a:lnTo>
                    <a:pt x="149" y="643"/>
                  </a:lnTo>
                  <a:lnTo>
                    <a:pt x="68" y="650"/>
                  </a:lnTo>
                  <a:lnTo>
                    <a:pt x="61" y="635"/>
                  </a:lnTo>
                  <a:lnTo>
                    <a:pt x="0" y="628"/>
                  </a:lnTo>
                  <a:lnTo>
                    <a:pt x="6" y="499"/>
                  </a:lnTo>
                  <a:lnTo>
                    <a:pt x="24" y="473"/>
                  </a:lnTo>
                  <a:lnTo>
                    <a:pt x="22" y="390"/>
                  </a:lnTo>
                  <a:lnTo>
                    <a:pt x="46" y="379"/>
                  </a:lnTo>
                  <a:lnTo>
                    <a:pt x="92" y="354"/>
                  </a:lnTo>
                  <a:lnTo>
                    <a:pt x="116" y="328"/>
                  </a:lnTo>
                  <a:lnTo>
                    <a:pt x="142" y="313"/>
                  </a:lnTo>
                  <a:lnTo>
                    <a:pt x="158" y="286"/>
                  </a:lnTo>
                  <a:lnTo>
                    <a:pt x="171" y="264"/>
                  </a:lnTo>
                  <a:lnTo>
                    <a:pt x="221" y="267"/>
                  </a:lnTo>
                  <a:lnTo>
                    <a:pt x="208" y="238"/>
                  </a:lnTo>
                  <a:lnTo>
                    <a:pt x="186" y="186"/>
                  </a:lnTo>
                  <a:lnTo>
                    <a:pt x="214" y="183"/>
                  </a:lnTo>
                  <a:lnTo>
                    <a:pt x="363" y="201"/>
                  </a:lnTo>
                  <a:lnTo>
                    <a:pt x="410" y="166"/>
                  </a:lnTo>
                  <a:lnTo>
                    <a:pt x="453" y="172"/>
                  </a:lnTo>
                  <a:lnTo>
                    <a:pt x="445" y="148"/>
                  </a:lnTo>
                  <a:lnTo>
                    <a:pt x="488" y="153"/>
                  </a:lnTo>
                  <a:lnTo>
                    <a:pt x="497" y="118"/>
                  </a:lnTo>
                  <a:lnTo>
                    <a:pt x="534" y="127"/>
                  </a:lnTo>
                  <a:lnTo>
                    <a:pt x="541" y="96"/>
                  </a:lnTo>
                  <a:lnTo>
                    <a:pt x="578" y="92"/>
                  </a:lnTo>
                  <a:lnTo>
                    <a:pt x="604" y="81"/>
                  </a:lnTo>
                  <a:lnTo>
                    <a:pt x="633" y="68"/>
                  </a:lnTo>
                  <a:lnTo>
                    <a:pt x="650" y="37"/>
                  </a:lnTo>
                  <a:lnTo>
                    <a:pt x="672" y="0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1613" y="2202"/>
              <a:ext cx="1427" cy="1343"/>
            </a:xfrm>
            <a:custGeom>
              <a:avLst/>
              <a:gdLst/>
              <a:ahLst/>
              <a:cxnLst>
                <a:cxn ang="0">
                  <a:pos x="1268" y="973"/>
                </a:cxn>
                <a:cxn ang="0">
                  <a:pos x="1373" y="734"/>
                </a:cxn>
                <a:cxn ang="0">
                  <a:pos x="1292" y="705"/>
                </a:cxn>
                <a:cxn ang="0">
                  <a:pos x="1191" y="653"/>
                </a:cxn>
                <a:cxn ang="0">
                  <a:pos x="1176" y="399"/>
                </a:cxn>
                <a:cxn ang="0">
                  <a:pos x="1301" y="284"/>
                </a:cxn>
                <a:cxn ang="0">
                  <a:pos x="1344" y="173"/>
                </a:cxn>
                <a:cxn ang="0">
                  <a:pos x="1323" y="44"/>
                </a:cxn>
                <a:cxn ang="0">
                  <a:pos x="1147" y="77"/>
                </a:cxn>
                <a:cxn ang="0">
                  <a:pos x="1073" y="77"/>
                </a:cxn>
                <a:cxn ang="0">
                  <a:pos x="1080" y="44"/>
                </a:cxn>
                <a:cxn ang="0">
                  <a:pos x="1042" y="8"/>
                </a:cxn>
                <a:cxn ang="0">
                  <a:pos x="957" y="28"/>
                </a:cxn>
                <a:cxn ang="0">
                  <a:pos x="865" y="46"/>
                </a:cxn>
                <a:cxn ang="0">
                  <a:pos x="764" y="50"/>
                </a:cxn>
                <a:cxn ang="0">
                  <a:pos x="742" y="50"/>
                </a:cxn>
                <a:cxn ang="0">
                  <a:pos x="666" y="142"/>
                </a:cxn>
                <a:cxn ang="0">
                  <a:pos x="563" y="144"/>
                </a:cxn>
                <a:cxn ang="0">
                  <a:pos x="475" y="149"/>
                </a:cxn>
                <a:cxn ang="0">
                  <a:pos x="387" y="129"/>
                </a:cxn>
                <a:cxn ang="0">
                  <a:pos x="313" y="144"/>
                </a:cxn>
                <a:cxn ang="0">
                  <a:pos x="282" y="230"/>
                </a:cxn>
                <a:cxn ang="0">
                  <a:pos x="227" y="203"/>
                </a:cxn>
                <a:cxn ang="0">
                  <a:pos x="205" y="331"/>
                </a:cxn>
                <a:cxn ang="0">
                  <a:pos x="103" y="375"/>
                </a:cxn>
                <a:cxn ang="0">
                  <a:pos x="0" y="363"/>
                </a:cxn>
                <a:cxn ang="0">
                  <a:pos x="52" y="486"/>
                </a:cxn>
                <a:cxn ang="0">
                  <a:pos x="83" y="569"/>
                </a:cxn>
                <a:cxn ang="0">
                  <a:pos x="113" y="624"/>
                </a:cxn>
                <a:cxn ang="0">
                  <a:pos x="203" y="624"/>
                </a:cxn>
                <a:cxn ang="0">
                  <a:pos x="253" y="701"/>
                </a:cxn>
                <a:cxn ang="0">
                  <a:pos x="306" y="721"/>
                </a:cxn>
                <a:cxn ang="0">
                  <a:pos x="335" y="705"/>
                </a:cxn>
                <a:cxn ang="0">
                  <a:pos x="361" y="751"/>
                </a:cxn>
                <a:cxn ang="0">
                  <a:pos x="466" y="777"/>
                </a:cxn>
                <a:cxn ang="0">
                  <a:pos x="565" y="699"/>
                </a:cxn>
                <a:cxn ang="0">
                  <a:pos x="597" y="591"/>
                </a:cxn>
                <a:cxn ang="0">
                  <a:pos x="755" y="600"/>
                </a:cxn>
                <a:cxn ang="0">
                  <a:pos x="792" y="642"/>
                </a:cxn>
                <a:cxn ang="0">
                  <a:pos x="797" y="707"/>
                </a:cxn>
                <a:cxn ang="0">
                  <a:pos x="733" y="784"/>
                </a:cxn>
                <a:cxn ang="0">
                  <a:pos x="709" y="913"/>
                </a:cxn>
                <a:cxn ang="0">
                  <a:pos x="742" y="1051"/>
                </a:cxn>
                <a:cxn ang="0">
                  <a:pos x="729" y="1113"/>
                </a:cxn>
                <a:cxn ang="0">
                  <a:pos x="672" y="1224"/>
                </a:cxn>
                <a:cxn ang="0">
                  <a:pos x="652" y="1362"/>
                </a:cxn>
                <a:cxn ang="0">
                  <a:pos x="725" y="1351"/>
                </a:cxn>
                <a:cxn ang="0">
                  <a:pos x="850" y="1246"/>
                </a:cxn>
                <a:cxn ang="0">
                  <a:pos x="935" y="1233"/>
                </a:cxn>
                <a:cxn ang="0">
                  <a:pos x="1018" y="1207"/>
                </a:cxn>
                <a:cxn ang="0">
                  <a:pos x="1154" y="1148"/>
                </a:cxn>
              </a:cxnLst>
              <a:rect l="0" t="0" r="r" b="b"/>
              <a:pathLst>
                <a:path w="1390" h="1382">
                  <a:moveTo>
                    <a:pt x="1207" y="1087"/>
                  </a:moveTo>
                  <a:lnTo>
                    <a:pt x="1185" y="1073"/>
                  </a:lnTo>
                  <a:lnTo>
                    <a:pt x="1185" y="1029"/>
                  </a:lnTo>
                  <a:lnTo>
                    <a:pt x="1218" y="983"/>
                  </a:lnTo>
                  <a:lnTo>
                    <a:pt x="1268" y="973"/>
                  </a:lnTo>
                  <a:lnTo>
                    <a:pt x="1272" y="898"/>
                  </a:lnTo>
                  <a:lnTo>
                    <a:pt x="1362" y="863"/>
                  </a:lnTo>
                  <a:lnTo>
                    <a:pt x="1358" y="791"/>
                  </a:lnTo>
                  <a:lnTo>
                    <a:pt x="1373" y="786"/>
                  </a:lnTo>
                  <a:lnTo>
                    <a:pt x="1373" y="734"/>
                  </a:lnTo>
                  <a:lnTo>
                    <a:pt x="1345" y="729"/>
                  </a:lnTo>
                  <a:lnTo>
                    <a:pt x="1314" y="721"/>
                  </a:lnTo>
                  <a:lnTo>
                    <a:pt x="1303" y="718"/>
                  </a:lnTo>
                  <a:lnTo>
                    <a:pt x="1296" y="712"/>
                  </a:lnTo>
                  <a:lnTo>
                    <a:pt x="1292" y="705"/>
                  </a:lnTo>
                  <a:lnTo>
                    <a:pt x="1288" y="697"/>
                  </a:lnTo>
                  <a:lnTo>
                    <a:pt x="1285" y="679"/>
                  </a:lnTo>
                  <a:lnTo>
                    <a:pt x="1279" y="663"/>
                  </a:lnTo>
                  <a:lnTo>
                    <a:pt x="1198" y="670"/>
                  </a:lnTo>
                  <a:lnTo>
                    <a:pt x="1191" y="653"/>
                  </a:lnTo>
                  <a:lnTo>
                    <a:pt x="1132" y="648"/>
                  </a:lnTo>
                  <a:lnTo>
                    <a:pt x="1136" y="517"/>
                  </a:lnTo>
                  <a:lnTo>
                    <a:pt x="1154" y="493"/>
                  </a:lnTo>
                  <a:lnTo>
                    <a:pt x="1154" y="410"/>
                  </a:lnTo>
                  <a:lnTo>
                    <a:pt x="1176" y="399"/>
                  </a:lnTo>
                  <a:lnTo>
                    <a:pt x="1224" y="374"/>
                  </a:lnTo>
                  <a:lnTo>
                    <a:pt x="1248" y="348"/>
                  </a:lnTo>
                  <a:lnTo>
                    <a:pt x="1274" y="333"/>
                  </a:lnTo>
                  <a:lnTo>
                    <a:pt x="1290" y="306"/>
                  </a:lnTo>
                  <a:lnTo>
                    <a:pt x="1301" y="284"/>
                  </a:lnTo>
                  <a:lnTo>
                    <a:pt x="1351" y="287"/>
                  </a:lnTo>
                  <a:lnTo>
                    <a:pt x="1338" y="258"/>
                  </a:lnTo>
                  <a:lnTo>
                    <a:pt x="1318" y="206"/>
                  </a:lnTo>
                  <a:lnTo>
                    <a:pt x="1342" y="203"/>
                  </a:lnTo>
                  <a:lnTo>
                    <a:pt x="1344" y="173"/>
                  </a:lnTo>
                  <a:lnTo>
                    <a:pt x="1355" y="144"/>
                  </a:lnTo>
                  <a:lnTo>
                    <a:pt x="1364" y="88"/>
                  </a:lnTo>
                  <a:lnTo>
                    <a:pt x="1390" y="72"/>
                  </a:lnTo>
                  <a:lnTo>
                    <a:pt x="1362" y="54"/>
                  </a:lnTo>
                  <a:lnTo>
                    <a:pt x="1323" y="44"/>
                  </a:lnTo>
                  <a:lnTo>
                    <a:pt x="1294" y="50"/>
                  </a:lnTo>
                  <a:lnTo>
                    <a:pt x="1237" y="44"/>
                  </a:lnTo>
                  <a:lnTo>
                    <a:pt x="1202" y="41"/>
                  </a:lnTo>
                  <a:lnTo>
                    <a:pt x="1171" y="46"/>
                  </a:lnTo>
                  <a:lnTo>
                    <a:pt x="1147" y="77"/>
                  </a:lnTo>
                  <a:lnTo>
                    <a:pt x="1128" y="54"/>
                  </a:lnTo>
                  <a:lnTo>
                    <a:pt x="1106" y="85"/>
                  </a:lnTo>
                  <a:lnTo>
                    <a:pt x="1071" y="147"/>
                  </a:lnTo>
                  <a:lnTo>
                    <a:pt x="1066" y="85"/>
                  </a:lnTo>
                  <a:lnTo>
                    <a:pt x="1073" y="77"/>
                  </a:lnTo>
                  <a:lnTo>
                    <a:pt x="1077" y="70"/>
                  </a:lnTo>
                  <a:lnTo>
                    <a:pt x="1080" y="63"/>
                  </a:lnTo>
                  <a:lnTo>
                    <a:pt x="1082" y="57"/>
                  </a:lnTo>
                  <a:lnTo>
                    <a:pt x="1082" y="50"/>
                  </a:lnTo>
                  <a:lnTo>
                    <a:pt x="1080" y="44"/>
                  </a:lnTo>
                  <a:lnTo>
                    <a:pt x="1079" y="39"/>
                  </a:lnTo>
                  <a:lnTo>
                    <a:pt x="1075" y="33"/>
                  </a:lnTo>
                  <a:lnTo>
                    <a:pt x="1066" y="24"/>
                  </a:lnTo>
                  <a:lnTo>
                    <a:pt x="1055" y="15"/>
                  </a:lnTo>
                  <a:lnTo>
                    <a:pt x="1042" y="8"/>
                  </a:lnTo>
                  <a:lnTo>
                    <a:pt x="1029" y="0"/>
                  </a:lnTo>
                  <a:lnTo>
                    <a:pt x="1012" y="11"/>
                  </a:lnTo>
                  <a:lnTo>
                    <a:pt x="994" y="19"/>
                  </a:lnTo>
                  <a:lnTo>
                    <a:pt x="977" y="24"/>
                  </a:lnTo>
                  <a:lnTo>
                    <a:pt x="957" y="28"/>
                  </a:lnTo>
                  <a:lnTo>
                    <a:pt x="937" y="28"/>
                  </a:lnTo>
                  <a:lnTo>
                    <a:pt x="917" y="26"/>
                  </a:lnTo>
                  <a:lnTo>
                    <a:pt x="895" y="22"/>
                  </a:lnTo>
                  <a:lnTo>
                    <a:pt x="871" y="17"/>
                  </a:lnTo>
                  <a:lnTo>
                    <a:pt x="865" y="46"/>
                  </a:lnTo>
                  <a:lnTo>
                    <a:pt x="777" y="90"/>
                  </a:lnTo>
                  <a:lnTo>
                    <a:pt x="773" y="72"/>
                  </a:lnTo>
                  <a:lnTo>
                    <a:pt x="770" y="57"/>
                  </a:lnTo>
                  <a:lnTo>
                    <a:pt x="766" y="54"/>
                  </a:lnTo>
                  <a:lnTo>
                    <a:pt x="764" y="50"/>
                  </a:lnTo>
                  <a:lnTo>
                    <a:pt x="760" y="46"/>
                  </a:lnTo>
                  <a:lnTo>
                    <a:pt x="757" y="44"/>
                  </a:lnTo>
                  <a:lnTo>
                    <a:pt x="751" y="44"/>
                  </a:lnTo>
                  <a:lnTo>
                    <a:pt x="747" y="46"/>
                  </a:lnTo>
                  <a:lnTo>
                    <a:pt x="742" y="50"/>
                  </a:lnTo>
                  <a:lnTo>
                    <a:pt x="736" y="54"/>
                  </a:lnTo>
                  <a:lnTo>
                    <a:pt x="725" y="65"/>
                  </a:lnTo>
                  <a:lnTo>
                    <a:pt x="711" y="79"/>
                  </a:lnTo>
                  <a:lnTo>
                    <a:pt x="698" y="116"/>
                  </a:lnTo>
                  <a:lnTo>
                    <a:pt x="666" y="142"/>
                  </a:lnTo>
                  <a:lnTo>
                    <a:pt x="641" y="160"/>
                  </a:lnTo>
                  <a:lnTo>
                    <a:pt x="624" y="160"/>
                  </a:lnTo>
                  <a:lnTo>
                    <a:pt x="604" y="157"/>
                  </a:lnTo>
                  <a:lnTo>
                    <a:pt x="584" y="151"/>
                  </a:lnTo>
                  <a:lnTo>
                    <a:pt x="563" y="144"/>
                  </a:lnTo>
                  <a:lnTo>
                    <a:pt x="523" y="123"/>
                  </a:lnTo>
                  <a:lnTo>
                    <a:pt x="510" y="127"/>
                  </a:lnTo>
                  <a:lnTo>
                    <a:pt x="497" y="134"/>
                  </a:lnTo>
                  <a:lnTo>
                    <a:pt x="486" y="142"/>
                  </a:lnTo>
                  <a:lnTo>
                    <a:pt x="475" y="149"/>
                  </a:lnTo>
                  <a:lnTo>
                    <a:pt x="459" y="138"/>
                  </a:lnTo>
                  <a:lnTo>
                    <a:pt x="442" y="127"/>
                  </a:lnTo>
                  <a:lnTo>
                    <a:pt x="416" y="114"/>
                  </a:lnTo>
                  <a:lnTo>
                    <a:pt x="414" y="116"/>
                  </a:lnTo>
                  <a:lnTo>
                    <a:pt x="387" y="129"/>
                  </a:lnTo>
                  <a:lnTo>
                    <a:pt x="374" y="134"/>
                  </a:lnTo>
                  <a:lnTo>
                    <a:pt x="341" y="134"/>
                  </a:lnTo>
                  <a:lnTo>
                    <a:pt x="324" y="127"/>
                  </a:lnTo>
                  <a:lnTo>
                    <a:pt x="300" y="123"/>
                  </a:lnTo>
                  <a:lnTo>
                    <a:pt x="313" y="144"/>
                  </a:lnTo>
                  <a:lnTo>
                    <a:pt x="326" y="173"/>
                  </a:lnTo>
                  <a:lnTo>
                    <a:pt x="319" y="204"/>
                  </a:lnTo>
                  <a:lnTo>
                    <a:pt x="300" y="219"/>
                  </a:lnTo>
                  <a:lnTo>
                    <a:pt x="291" y="226"/>
                  </a:lnTo>
                  <a:lnTo>
                    <a:pt x="282" y="230"/>
                  </a:lnTo>
                  <a:lnTo>
                    <a:pt x="273" y="230"/>
                  </a:lnTo>
                  <a:lnTo>
                    <a:pt x="262" y="228"/>
                  </a:lnTo>
                  <a:lnTo>
                    <a:pt x="251" y="223"/>
                  </a:lnTo>
                  <a:lnTo>
                    <a:pt x="240" y="214"/>
                  </a:lnTo>
                  <a:lnTo>
                    <a:pt x="227" y="203"/>
                  </a:lnTo>
                  <a:lnTo>
                    <a:pt x="212" y="188"/>
                  </a:lnTo>
                  <a:lnTo>
                    <a:pt x="208" y="243"/>
                  </a:lnTo>
                  <a:lnTo>
                    <a:pt x="236" y="285"/>
                  </a:lnTo>
                  <a:lnTo>
                    <a:pt x="245" y="324"/>
                  </a:lnTo>
                  <a:lnTo>
                    <a:pt x="205" y="331"/>
                  </a:lnTo>
                  <a:lnTo>
                    <a:pt x="190" y="350"/>
                  </a:lnTo>
                  <a:lnTo>
                    <a:pt x="162" y="359"/>
                  </a:lnTo>
                  <a:lnTo>
                    <a:pt x="138" y="353"/>
                  </a:lnTo>
                  <a:lnTo>
                    <a:pt x="131" y="374"/>
                  </a:lnTo>
                  <a:lnTo>
                    <a:pt x="103" y="375"/>
                  </a:lnTo>
                  <a:lnTo>
                    <a:pt x="92" y="359"/>
                  </a:lnTo>
                  <a:lnTo>
                    <a:pt x="81" y="348"/>
                  </a:lnTo>
                  <a:lnTo>
                    <a:pt x="59" y="352"/>
                  </a:lnTo>
                  <a:lnTo>
                    <a:pt x="50" y="359"/>
                  </a:lnTo>
                  <a:lnTo>
                    <a:pt x="0" y="363"/>
                  </a:lnTo>
                  <a:lnTo>
                    <a:pt x="15" y="398"/>
                  </a:lnTo>
                  <a:lnTo>
                    <a:pt x="41" y="381"/>
                  </a:lnTo>
                  <a:lnTo>
                    <a:pt x="56" y="390"/>
                  </a:lnTo>
                  <a:lnTo>
                    <a:pt x="63" y="473"/>
                  </a:lnTo>
                  <a:lnTo>
                    <a:pt x="52" y="486"/>
                  </a:lnTo>
                  <a:lnTo>
                    <a:pt x="59" y="499"/>
                  </a:lnTo>
                  <a:lnTo>
                    <a:pt x="61" y="523"/>
                  </a:lnTo>
                  <a:lnTo>
                    <a:pt x="72" y="532"/>
                  </a:lnTo>
                  <a:lnTo>
                    <a:pt x="69" y="561"/>
                  </a:lnTo>
                  <a:lnTo>
                    <a:pt x="83" y="569"/>
                  </a:lnTo>
                  <a:lnTo>
                    <a:pt x="83" y="589"/>
                  </a:lnTo>
                  <a:lnTo>
                    <a:pt x="94" y="593"/>
                  </a:lnTo>
                  <a:lnTo>
                    <a:pt x="105" y="602"/>
                  </a:lnTo>
                  <a:lnTo>
                    <a:pt x="102" y="620"/>
                  </a:lnTo>
                  <a:lnTo>
                    <a:pt x="113" y="624"/>
                  </a:lnTo>
                  <a:lnTo>
                    <a:pt x="115" y="642"/>
                  </a:lnTo>
                  <a:lnTo>
                    <a:pt x="126" y="657"/>
                  </a:lnTo>
                  <a:lnTo>
                    <a:pt x="166" y="657"/>
                  </a:lnTo>
                  <a:lnTo>
                    <a:pt x="184" y="637"/>
                  </a:lnTo>
                  <a:lnTo>
                    <a:pt x="203" y="624"/>
                  </a:lnTo>
                  <a:lnTo>
                    <a:pt x="212" y="646"/>
                  </a:lnTo>
                  <a:lnTo>
                    <a:pt x="225" y="670"/>
                  </a:lnTo>
                  <a:lnTo>
                    <a:pt x="241" y="686"/>
                  </a:lnTo>
                  <a:lnTo>
                    <a:pt x="245" y="701"/>
                  </a:lnTo>
                  <a:lnTo>
                    <a:pt x="253" y="701"/>
                  </a:lnTo>
                  <a:lnTo>
                    <a:pt x="258" y="699"/>
                  </a:lnTo>
                  <a:lnTo>
                    <a:pt x="267" y="679"/>
                  </a:lnTo>
                  <a:lnTo>
                    <a:pt x="299" y="679"/>
                  </a:lnTo>
                  <a:lnTo>
                    <a:pt x="299" y="703"/>
                  </a:lnTo>
                  <a:lnTo>
                    <a:pt x="306" y="721"/>
                  </a:lnTo>
                  <a:lnTo>
                    <a:pt x="319" y="721"/>
                  </a:lnTo>
                  <a:lnTo>
                    <a:pt x="322" y="712"/>
                  </a:lnTo>
                  <a:lnTo>
                    <a:pt x="326" y="707"/>
                  </a:lnTo>
                  <a:lnTo>
                    <a:pt x="330" y="705"/>
                  </a:lnTo>
                  <a:lnTo>
                    <a:pt x="335" y="705"/>
                  </a:lnTo>
                  <a:lnTo>
                    <a:pt x="339" y="707"/>
                  </a:lnTo>
                  <a:lnTo>
                    <a:pt x="343" y="710"/>
                  </a:lnTo>
                  <a:lnTo>
                    <a:pt x="348" y="716"/>
                  </a:lnTo>
                  <a:lnTo>
                    <a:pt x="354" y="723"/>
                  </a:lnTo>
                  <a:lnTo>
                    <a:pt x="361" y="751"/>
                  </a:lnTo>
                  <a:lnTo>
                    <a:pt x="370" y="767"/>
                  </a:lnTo>
                  <a:lnTo>
                    <a:pt x="396" y="786"/>
                  </a:lnTo>
                  <a:lnTo>
                    <a:pt x="422" y="802"/>
                  </a:lnTo>
                  <a:lnTo>
                    <a:pt x="446" y="804"/>
                  </a:lnTo>
                  <a:lnTo>
                    <a:pt x="466" y="777"/>
                  </a:lnTo>
                  <a:lnTo>
                    <a:pt x="505" y="773"/>
                  </a:lnTo>
                  <a:lnTo>
                    <a:pt x="538" y="760"/>
                  </a:lnTo>
                  <a:lnTo>
                    <a:pt x="556" y="747"/>
                  </a:lnTo>
                  <a:lnTo>
                    <a:pt x="556" y="699"/>
                  </a:lnTo>
                  <a:lnTo>
                    <a:pt x="565" y="699"/>
                  </a:lnTo>
                  <a:lnTo>
                    <a:pt x="562" y="613"/>
                  </a:lnTo>
                  <a:lnTo>
                    <a:pt x="576" y="607"/>
                  </a:lnTo>
                  <a:lnTo>
                    <a:pt x="578" y="593"/>
                  </a:lnTo>
                  <a:lnTo>
                    <a:pt x="587" y="591"/>
                  </a:lnTo>
                  <a:lnTo>
                    <a:pt x="597" y="591"/>
                  </a:lnTo>
                  <a:lnTo>
                    <a:pt x="624" y="582"/>
                  </a:lnTo>
                  <a:lnTo>
                    <a:pt x="709" y="582"/>
                  </a:lnTo>
                  <a:lnTo>
                    <a:pt x="711" y="598"/>
                  </a:lnTo>
                  <a:lnTo>
                    <a:pt x="746" y="598"/>
                  </a:lnTo>
                  <a:lnTo>
                    <a:pt x="755" y="600"/>
                  </a:lnTo>
                  <a:lnTo>
                    <a:pt x="762" y="605"/>
                  </a:lnTo>
                  <a:lnTo>
                    <a:pt x="770" y="611"/>
                  </a:lnTo>
                  <a:lnTo>
                    <a:pt x="779" y="620"/>
                  </a:lnTo>
                  <a:lnTo>
                    <a:pt x="784" y="629"/>
                  </a:lnTo>
                  <a:lnTo>
                    <a:pt x="792" y="642"/>
                  </a:lnTo>
                  <a:lnTo>
                    <a:pt x="799" y="657"/>
                  </a:lnTo>
                  <a:lnTo>
                    <a:pt x="804" y="674"/>
                  </a:lnTo>
                  <a:lnTo>
                    <a:pt x="804" y="685"/>
                  </a:lnTo>
                  <a:lnTo>
                    <a:pt x="801" y="696"/>
                  </a:lnTo>
                  <a:lnTo>
                    <a:pt x="797" y="707"/>
                  </a:lnTo>
                  <a:lnTo>
                    <a:pt x="793" y="716"/>
                  </a:lnTo>
                  <a:lnTo>
                    <a:pt x="781" y="734"/>
                  </a:lnTo>
                  <a:lnTo>
                    <a:pt x="766" y="751"/>
                  </a:lnTo>
                  <a:lnTo>
                    <a:pt x="749" y="767"/>
                  </a:lnTo>
                  <a:lnTo>
                    <a:pt x="733" y="784"/>
                  </a:lnTo>
                  <a:lnTo>
                    <a:pt x="727" y="789"/>
                  </a:lnTo>
                  <a:lnTo>
                    <a:pt x="720" y="795"/>
                  </a:lnTo>
                  <a:lnTo>
                    <a:pt x="720" y="839"/>
                  </a:lnTo>
                  <a:lnTo>
                    <a:pt x="709" y="846"/>
                  </a:lnTo>
                  <a:lnTo>
                    <a:pt x="709" y="913"/>
                  </a:lnTo>
                  <a:lnTo>
                    <a:pt x="729" y="937"/>
                  </a:lnTo>
                  <a:lnTo>
                    <a:pt x="729" y="1027"/>
                  </a:lnTo>
                  <a:lnTo>
                    <a:pt x="735" y="1034"/>
                  </a:lnTo>
                  <a:lnTo>
                    <a:pt x="740" y="1042"/>
                  </a:lnTo>
                  <a:lnTo>
                    <a:pt x="742" y="1051"/>
                  </a:lnTo>
                  <a:lnTo>
                    <a:pt x="742" y="1060"/>
                  </a:lnTo>
                  <a:lnTo>
                    <a:pt x="742" y="1071"/>
                  </a:lnTo>
                  <a:lnTo>
                    <a:pt x="738" y="1084"/>
                  </a:lnTo>
                  <a:lnTo>
                    <a:pt x="735" y="1099"/>
                  </a:lnTo>
                  <a:lnTo>
                    <a:pt x="729" y="1113"/>
                  </a:lnTo>
                  <a:lnTo>
                    <a:pt x="709" y="1126"/>
                  </a:lnTo>
                  <a:lnTo>
                    <a:pt x="700" y="1163"/>
                  </a:lnTo>
                  <a:lnTo>
                    <a:pt x="690" y="1181"/>
                  </a:lnTo>
                  <a:lnTo>
                    <a:pt x="689" y="1220"/>
                  </a:lnTo>
                  <a:lnTo>
                    <a:pt x="672" y="1224"/>
                  </a:lnTo>
                  <a:lnTo>
                    <a:pt x="674" y="1277"/>
                  </a:lnTo>
                  <a:lnTo>
                    <a:pt x="665" y="1284"/>
                  </a:lnTo>
                  <a:lnTo>
                    <a:pt x="666" y="1316"/>
                  </a:lnTo>
                  <a:lnTo>
                    <a:pt x="666" y="1349"/>
                  </a:lnTo>
                  <a:lnTo>
                    <a:pt x="652" y="1362"/>
                  </a:lnTo>
                  <a:lnTo>
                    <a:pt x="689" y="1382"/>
                  </a:lnTo>
                  <a:lnTo>
                    <a:pt x="714" y="1380"/>
                  </a:lnTo>
                  <a:lnTo>
                    <a:pt x="722" y="1363"/>
                  </a:lnTo>
                  <a:lnTo>
                    <a:pt x="738" y="1360"/>
                  </a:lnTo>
                  <a:lnTo>
                    <a:pt x="725" y="1351"/>
                  </a:lnTo>
                  <a:lnTo>
                    <a:pt x="720" y="1308"/>
                  </a:lnTo>
                  <a:lnTo>
                    <a:pt x="757" y="1292"/>
                  </a:lnTo>
                  <a:lnTo>
                    <a:pt x="781" y="1266"/>
                  </a:lnTo>
                  <a:lnTo>
                    <a:pt x="803" y="1249"/>
                  </a:lnTo>
                  <a:lnTo>
                    <a:pt x="850" y="1246"/>
                  </a:lnTo>
                  <a:lnTo>
                    <a:pt x="869" y="1264"/>
                  </a:lnTo>
                  <a:lnTo>
                    <a:pt x="900" y="1231"/>
                  </a:lnTo>
                  <a:lnTo>
                    <a:pt x="908" y="1244"/>
                  </a:lnTo>
                  <a:lnTo>
                    <a:pt x="935" y="1249"/>
                  </a:lnTo>
                  <a:lnTo>
                    <a:pt x="935" y="1233"/>
                  </a:lnTo>
                  <a:lnTo>
                    <a:pt x="954" y="1227"/>
                  </a:lnTo>
                  <a:lnTo>
                    <a:pt x="966" y="1203"/>
                  </a:lnTo>
                  <a:lnTo>
                    <a:pt x="983" y="1192"/>
                  </a:lnTo>
                  <a:lnTo>
                    <a:pt x="1003" y="1191"/>
                  </a:lnTo>
                  <a:lnTo>
                    <a:pt x="1018" y="1207"/>
                  </a:lnTo>
                  <a:lnTo>
                    <a:pt x="1047" y="1213"/>
                  </a:lnTo>
                  <a:lnTo>
                    <a:pt x="1069" y="1191"/>
                  </a:lnTo>
                  <a:lnTo>
                    <a:pt x="1101" y="1174"/>
                  </a:lnTo>
                  <a:lnTo>
                    <a:pt x="1132" y="1157"/>
                  </a:lnTo>
                  <a:lnTo>
                    <a:pt x="1154" y="1148"/>
                  </a:lnTo>
                  <a:lnTo>
                    <a:pt x="1185" y="1150"/>
                  </a:lnTo>
                  <a:lnTo>
                    <a:pt x="1189" y="1133"/>
                  </a:lnTo>
                  <a:lnTo>
                    <a:pt x="1209" y="1113"/>
                  </a:lnTo>
                  <a:lnTo>
                    <a:pt x="1207" y="1087"/>
                  </a:lnTo>
                  <a:close/>
                </a:path>
              </a:pathLst>
            </a:cu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3716" y="2277"/>
              <a:ext cx="1171" cy="877"/>
            </a:xfrm>
            <a:custGeom>
              <a:avLst/>
              <a:gdLst/>
              <a:ahLst/>
              <a:cxnLst>
                <a:cxn ang="0">
                  <a:pos x="35" y="488"/>
                </a:cxn>
                <a:cxn ang="0">
                  <a:pos x="52" y="449"/>
                </a:cxn>
                <a:cxn ang="0">
                  <a:pos x="50" y="381"/>
                </a:cxn>
                <a:cxn ang="0">
                  <a:pos x="32" y="319"/>
                </a:cxn>
                <a:cxn ang="0">
                  <a:pos x="89" y="310"/>
                </a:cxn>
                <a:cxn ang="0">
                  <a:pos x="192" y="241"/>
                </a:cxn>
                <a:cxn ang="0">
                  <a:pos x="243" y="273"/>
                </a:cxn>
                <a:cxn ang="0">
                  <a:pos x="320" y="219"/>
                </a:cxn>
                <a:cxn ang="0">
                  <a:pos x="374" y="251"/>
                </a:cxn>
                <a:cxn ang="0">
                  <a:pos x="411" y="271"/>
                </a:cxn>
                <a:cxn ang="0">
                  <a:pos x="484" y="208"/>
                </a:cxn>
                <a:cxn ang="0">
                  <a:pos x="526" y="208"/>
                </a:cxn>
                <a:cxn ang="0">
                  <a:pos x="587" y="175"/>
                </a:cxn>
                <a:cxn ang="0">
                  <a:pos x="629" y="81"/>
                </a:cxn>
                <a:cxn ang="0">
                  <a:pos x="664" y="102"/>
                </a:cxn>
                <a:cxn ang="0">
                  <a:pos x="720" y="87"/>
                </a:cxn>
                <a:cxn ang="0">
                  <a:pos x="769" y="26"/>
                </a:cxn>
                <a:cxn ang="0">
                  <a:pos x="810" y="2"/>
                </a:cxn>
                <a:cxn ang="0">
                  <a:pos x="850" y="37"/>
                </a:cxn>
                <a:cxn ang="0">
                  <a:pos x="872" y="74"/>
                </a:cxn>
                <a:cxn ang="0">
                  <a:pos x="917" y="197"/>
                </a:cxn>
                <a:cxn ang="0">
                  <a:pos x="937" y="335"/>
                </a:cxn>
                <a:cxn ang="0">
                  <a:pos x="983" y="422"/>
                </a:cxn>
                <a:cxn ang="0">
                  <a:pos x="1036" y="435"/>
                </a:cxn>
                <a:cxn ang="0">
                  <a:pos x="1100" y="486"/>
                </a:cxn>
                <a:cxn ang="0">
                  <a:pos x="1086" y="517"/>
                </a:cxn>
                <a:cxn ang="0">
                  <a:pos x="1139" y="654"/>
                </a:cxn>
                <a:cxn ang="0">
                  <a:pos x="1078" y="696"/>
                </a:cxn>
                <a:cxn ang="0">
                  <a:pos x="1001" y="698"/>
                </a:cxn>
                <a:cxn ang="0">
                  <a:pos x="944" y="665"/>
                </a:cxn>
                <a:cxn ang="0">
                  <a:pos x="836" y="646"/>
                </a:cxn>
                <a:cxn ang="0">
                  <a:pos x="738" y="679"/>
                </a:cxn>
                <a:cxn ang="0">
                  <a:pos x="639" y="676"/>
                </a:cxn>
                <a:cxn ang="0">
                  <a:pos x="633" y="738"/>
                </a:cxn>
                <a:cxn ang="0">
                  <a:pos x="567" y="768"/>
                </a:cxn>
                <a:cxn ang="0">
                  <a:pos x="528" y="766"/>
                </a:cxn>
                <a:cxn ang="0">
                  <a:pos x="464" y="769"/>
                </a:cxn>
                <a:cxn ang="0">
                  <a:pos x="464" y="810"/>
                </a:cxn>
                <a:cxn ang="0">
                  <a:pos x="468" y="832"/>
                </a:cxn>
                <a:cxn ang="0">
                  <a:pos x="429" y="863"/>
                </a:cxn>
                <a:cxn ang="0">
                  <a:pos x="388" y="819"/>
                </a:cxn>
                <a:cxn ang="0">
                  <a:pos x="328" y="815"/>
                </a:cxn>
                <a:cxn ang="0">
                  <a:pos x="256" y="827"/>
                </a:cxn>
                <a:cxn ang="0">
                  <a:pos x="223" y="832"/>
                </a:cxn>
                <a:cxn ang="0">
                  <a:pos x="157" y="871"/>
                </a:cxn>
                <a:cxn ang="0">
                  <a:pos x="59" y="896"/>
                </a:cxn>
                <a:cxn ang="0">
                  <a:pos x="0" y="884"/>
                </a:cxn>
                <a:cxn ang="0">
                  <a:pos x="13" y="769"/>
                </a:cxn>
                <a:cxn ang="0">
                  <a:pos x="22" y="709"/>
                </a:cxn>
                <a:cxn ang="0">
                  <a:pos x="46" y="541"/>
                </a:cxn>
              </a:cxnLst>
              <a:rect l="0" t="0" r="r" b="b"/>
              <a:pathLst>
                <a:path w="1141" h="902">
                  <a:moveTo>
                    <a:pt x="44" y="503"/>
                  </a:moveTo>
                  <a:lnTo>
                    <a:pt x="55" y="495"/>
                  </a:lnTo>
                  <a:lnTo>
                    <a:pt x="35" y="488"/>
                  </a:lnTo>
                  <a:lnTo>
                    <a:pt x="35" y="468"/>
                  </a:lnTo>
                  <a:lnTo>
                    <a:pt x="35" y="468"/>
                  </a:lnTo>
                  <a:lnTo>
                    <a:pt x="52" y="449"/>
                  </a:lnTo>
                  <a:lnTo>
                    <a:pt x="66" y="438"/>
                  </a:lnTo>
                  <a:lnTo>
                    <a:pt x="74" y="403"/>
                  </a:lnTo>
                  <a:lnTo>
                    <a:pt x="50" y="381"/>
                  </a:lnTo>
                  <a:lnTo>
                    <a:pt x="44" y="354"/>
                  </a:lnTo>
                  <a:lnTo>
                    <a:pt x="33" y="344"/>
                  </a:lnTo>
                  <a:lnTo>
                    <a:pt x="32" y="319"/>
                  </a:lnTo>
                  <a:lnTo>
                    <a:pt x="11" y="319"/>
                  </a:lnTo>
                  <a:lnTo>
                    <a:pt x="48" y="311"/>
                  </a:lnTo>
                  <a:lnTo>
                    <a:pt x="89" y="310"/>
                  </a:lnTo>
                  <a:lnTo>
                    <a:pt x="122" y="287"/>
                  </a:lnTo>
                  <a:lnTo>
                    <a:pt x="162" y="262"/>
                  </a:lnTo>
                  <a:lnTo>
                    <a:pt x="192" y="241"/>
                  </a:lnTo>
                  <a:lnTo>
                    <a:pt x="223" y="251"/>
                  </a:lnTo>
                  <a:lnTo>
                    <a:pt x="227" y="282"/>
                  </a:lnTo>
                  <a:lnTo>
                    <a:pt x="243" y="273"/>
                  </a:lnTo>
                  <a:lnTo>
                    <a:pt x="252" y="236"/>
                  </a:lnTo>
                  <a:lnTo>
                    <a:pt x="306" y="240"/>
                  </a:lnTo>
                  <a:lnTo>
                    <a:pt x="320" y="219"/>
                  </a:lnTo>
                  <a:lnTo>
                    <a:pt x="341" y="245"/>
                  </a:lnTo>
                  <a:lnTo>
                    <a:pt x="368" y="243"/>
                  </a:lnTo>
                  <a:lnTo>
                    <a:pt x="374" y="251"/>
                  </a:lnTo>
                  <a:lnTo>
                    <a:pt x="383" y="256"/>
                  </a:lnTo>
                  <a:lnTo>
                    <a:pt x="390" y="253"/>
                  </a:lnTo>
                  <a:lnTo>
                    <a:pt x="411" y="271"/>
                  </a:lnTo>
                  <a:lnTo>
                    <a:pt x="440" y="256"/>
                  </a:lnTo>
                  <a:lnTo>
                    <a:pt x="440" y="194"/>
                  </a:lnTo>
                  <a:lnTo>
                    <a:pt x="484" y="208"/>
                  </a:lnTo>
                  <a:lnTo>
                    <a:pt x="510" y="203"/>
                  </a:lnTo>
                  <a:lnTo>
                    <a:pt x="526" y="192"/>
                  </a:lnTo>
                  <a:lnTo>
                    <a:pt x="526" y="208"/>
                  </a:lnTo>
                  <a:lnTo>
                    <a:pt x="567" y="212"/>
                  </a:lnTo>
                  <a:lnTo>
                    <a:pt x="554" y="192"/>
                  </a:lnTo>
                  <a:lnTo>
                    <a:pt x="587" y="175"/>
                  </a:lnTo>
                  <a:lnTo>
                    <a:pt x="611" y="164"/>
                  </a:lnTo>
                  <a:lnTo>
                    <a:pt x="615" y="81"/>
                  </a:lnTo>
                  <a:lnTo>
                    <a:pt x="629" y="81"/>
                  </a:lnTo>
                  <a:lnTo>
                    <a:pt x="646" y="85"/>
                  </a:lnTo>
                  <a:lnTo>
                    <a:pt x="655" y="92"/>
                  </a:lnTo>
                  <a:lnTo>
                    <a:pt x="664" y="102"/>
                  </a:lnTo>
                  <a:lnTo>
                    <a:pt x="677" y="120"/>
                  </a:lnTo>
                  <a:lnTo>
                    <a:pt x="701" y="115"/>
                  </a:lnTo>
                  <a:lnTo>
                    <a:pt x="720" y="87"/>
                  </a:lnTo>
                  <a:lnTo>
                    <a:pt x="738" y="63"/>
                  </a:lnTo>
                  <a:lnTo>
                    <a:pt x="755" y="43"/>
                  </a:lnTo>
                  <a:lnTo>
                    <a:pt x="769" y="26"/>
                  </a:lnTo>
                  <a:lnTo>
                    <a:pt x="784" y="13"/>
                  </a:lnTo>
                  <a:lnTo>
                    <a:pt x="797" y="6"/>
                  </a:lnTo>
                  <a:lnTo>
                    <a:pt x="810" y="2"/>
                  </a:lnTo>
                  <a:lnTo>
                    <a:pt x="821" y="0"/>
                  </a:lnTo>
                  <a:lnTo>
                    <a:pt x="854" y="11"/>
                  </a:lnTo>
                  <a:lnTo>
                    <a:pt x="850" y="37"/>
                  </a:lnTo>
                  <a:lnTo>
                    <a:pt x="856" y="39"/>
                  </a:lnTo>
                  <a:lnTo>
                    <a:pt x="861" y="43"/>
                  </a:lnTo>
                  <a:lnTo>
                    <a:pt x="872" y="74"/>
                  </a:lnTo>
                  <a:lnTo>
                    <a:pt x="893" y="102"/>
                  </a:lnTo>
                  <a:lnTo>
                    <a:pt x="900" y="168"/>
                  </a:lnTo>
                  <a:lnTo>
                    <a:pt x="917" y="197"/>
                  </a:lnTo>
                  <a:lnTo>
                    <a:pt x="926" y="236"/>
                  </a:lnTo>
                  <a:lnTo>
                    <a:pt x="937" y="265"/>
                  </a:lnTo>
                  <a:lnTo>
                    <a:pt x="937" y="335"/>
                  </a:lnTo>
                  <a:lnTo>
                    <a:pt x="944" y="414"/>
                  </a:lnTo>
                  <a:lnTo>
                    <a:pt x="966" y="444"/>
                  </a:lnTo>
                  <a:lnTo>
                    <a:pt x="983" y="422"/>
                  </a:lnTo>
                  <a:lnTo>
                    <a:pt x="1007" y="418"/>
                  </a:lnTo>
                  <a:lnTo>
                    <a:pt x="1016" y="427"/>
                  </a:lnTo>
                  <a:lnTo>
                    <a:pt x="1036" y="435"/>
                  </a:lnTo>
                  <a:lnTo>
                    <a:pt x="1064" y="455"/>
                  </a:lnTo>
                  <a:lnTo>
                    <a:pt x="1102" y="468"/>
                  </a:lnTo>
                  <a:lnTo>
                    <a:pt x="1100" y="486"/>
                  </a:lnTo>
                  <a:lnTo>
                    <a:pt x="1075" y="488"/>
                  </a:lnTo>
                  <a:lnTo>
                    <a:pt x="1073" y="514"/>
                  </a:lnTo>
                  <a:lnTo>
                    <a:pt x="1086" y="517"/>
                  </a:lnTo>
                  <a:lnTo>
                    <a:pt x="1095" y="552"/>
                  </a:lnTo>
                  <a:lnTo>
                    <a:pt x="1078" y="586"/>
                  </a:lnTo>
                  <a:lnTo>
                    <a:pt x="1139" y="654"/>
                  </a:lnTo>
                  <a:lnTo>
                    <a:pt x="1141" y="722"/>
                  </a:lnTo>
                  <a:lnTo>
                    <a:pt x="1089" y="722"/>
                  </a:lnTo>
                  <a:lnTo>
                    <a:pt x="1078" y="696"/>
                  </a:lnTo>
                  <a:lnTo>
                    <a:pt x="1058" y="685"/>
                  </a:lnTo>
                  <a:lnTo>
                    <a:pt x="1014" y="683"/>
                  </a:lnTo>
                  <a:lnTo>
                    <a:pt x="1001" y="698"/>
                  </a:lnTo>
                  <a:lnTo>
                    <a:pt x="968" y="685"/>
                  </a:lnTo>
                  <a:lnTo>
                    <a:pt x="968" y="661"/>
                  </a:lnTo>
                  <a:lnTo>
                    <a:pt x="944" y="665"/>
                  </a:lnTo>
                  <a:lnTo>
                    <a:pt x="937" y="655"/>
                  </a:lnTo>
                  <a:lnTo>
                    <a:pt x="848" y="655"/>
                  </a:lnTo>
                  <a:lnTo>
                    <a:pt x="836" y="646"/>
                  </a:lnTo>
                  <a:lnTo>
                    <a:pt x="779" y="648"/>
                  </a:lnTo>
                  <a:lnTo>
                    <a:pt x="766" y="674"/>
                  </a:lnTo>
                  <a:lnTo>
                    <a:pt x="738" y="679"/>
                  </a:lnTo>
                  <a:lnTo>
                    <a:pt x="721" y="685"/>
                  </a:lnTo>
                  <a:lnTo>
                    <a:pt x="703" y="674"/>
                  </a:lnTo>
                  <a:lnTo>
                    <a:pt x="639" y="676"/>
                  </a:lnTo>
                  <a:lnTo>
                    <a:pt x="652" y="685"/>
                  </a:lnTo>
                  <a:lnTo>
                    <a:pt x="641" y="714"/>
                  </a:lnTo>
                  <a:lnTo>
                    <a:pt x="633" y="738"/>
                  </a:lnTo>
                  <a:lnTo>
                    <a:pt x="620" y="764"/>
                  </a:lnTo>
                  <a:lnTo>
                    <a:pt x="591" y="768"/>
                  </a:lnTo>
                  <a:lnTo>
                    <a:pt x="567" y="768"/>
                  </a:lnTo>
                  <a:lnTo>
                    <a:pt x="561" y="784"/>
                  </a:lnTo>
                  <a:lnTo>
                    <a:pt x="534" y="781"/>
                  </a:lnTo>
                  <a:lnTo>
                    <a:pt x="528" y="766"/>
                  </a:lnTo>
                  <a:lnTo>
                    <a:pt x="514" y="751"/>
                  </a:lnTo>
                  <a:lnTo>
                    <a:pt x="491" y="764"/>
                  </a:lnTo>
                  <a:lnTo>
                    <a:pt x="464" y="769"/>
                  </a:lnTo>
                  <a:lnTo>
                    <a:pt x="462" y="786"/>
                  </a:lnTo>
                  <a:lnTo>
                    <a:pt x="462" y="803"/>
                  </a:lnTo>
                  <a:lnTo>
                    <a:pt x="464" y="810"/>
                  </a:lnTo>
                  <a:lnTo>
                    <a:pt x="468" y="817"/>
                  </a:lnTo>
                  <a:lnTo>
                    <a:pt x="468" y="825"/>
                  </a:lnTo>
                  <a:lnTo>
                    <a:pt x="468" y="832"/>
                  </a:lnTo>
                  <a:lnTo>
                    <a:pt x="466" y="849"/>
                  </a:lnTo>
                  <a:lnTo>
                    <a:pt x="460" y="865"/>
                  </a:lnTo>
                  <a:lnTo>
                    <a:pt x="429" y="863"/>
                  </a:lnTo>
                  <a:lnTo>
                    <a:pt x="411" y="852"/>
                  </a:lnTo>
                  <a:lnTo>
                    <a:pt x="405" y="834"/>
                  </a:lnTo>
                  <a:lnTo>
                    <a:pt x="388" y="819"/>
                  </a:lnTo>
                  <a:lnTo>
                    <a:pt x="379" y="803"/>
                  </a:lnTo>
                  <a:lnTo>
                    <a:pt x="339" y="803"/>
                  </a:lnTo>
                  <a:lnTo>
                    <a:pt x="328" y="815"/>
                  </a:lnTo>
                  <a:lnTo>
                    <a:pt x="309" y="827"/>
                  </a:lnTo>
                  <a:lnTo>
                    <a:pt x="284" y="838"/>
                  </a:lnTo>
                  <a:lnTo>
                    <a:pt x="256" y="827"/>
                  </a:lnTo>
                  <a:lnTo>
                    <a:pt x="236" y="803"/>
                  </a:lnTo>
                  <a:lnTo>
                    <a:pt x="236" y="821"/>
                  </a:lnTo>
                  <a:lnTo>
                    <a:pt x="223" y="832"/>
                  </a:lnTo>
                  <a:lnTo>
                    <a:pt x="216" y="867"/>
                  </a:lnTo>
                  <a:lnTo>
                    <a:pt x="171" y="863"/>
                  </a:lnTo>
                  <a:lnTo>
                    <a:pt x="157" y="871"/>
                  </a:lnTo>
                  <a:lnTo>
                    <a:pt x="155" y="902"/>
                  </a:lnTo>
                  <a:lnTo>
                    <a:pt x="66" y="902"/>
                  </a:lnTo>
                  <a:lnTo>
                    <a:pt x="59" y="896"/>
                  </a:lnTo>
                  <a:lnTo>
                    <a:pt x="55" y="889"/>
                  </a:lnTo>
                  <a:lnTo>
                    <a:pt x="9" y="889"/>
                  </a:lnTo>
                  <a:lnTo>
                    <a:pt x="0" y="884"/>
                  </a:lnTo>
                  <a:lnTo>
                    <a:pt x="2" y="847"/>
                  </a:lnTo>
                  <a:lnTo>
                    <a:pt x="6" y="784"/>
                  </a:lnTo>
                  <a:lnTo>
                    <a:pt x="13" y="769"/>
                  </a:lnTo>
                  <a:lnTo>
                    <a:pt x="15" y="731"/>
                  </a:lnTo>
                  <a:lnTo>
                    <a:pt x="22" y="722"/>
                  </a:lnTo>
                  <a:lnTo>
                    <a:pt x="22" y="709"/>
                  </a:lnTo>
                  <a:lnTo>
                    <a:pt x="33" y="703"/>
                  </a:lnTo>
                  <a:lnTo>
                    <a:pt x="33" y="549"/>
                  </a:lnTo>
                  <a:lnTo>
                    <a:pt x="46" y="541"/>
                  </a:lnTo>
                  <a:lnTo>
                    <a:pt x="44" y="503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3288" y="3013"/>
              <a:ext cx="885" cy="941"/>
            </a:xfrm>
            <a:custGeom>
              <a:avLst/>
              <a:gdLst/>
              <a:ahLst/>
              <a:cxnLst>
                <a:cxn ang="0">
                  <a:pos x="850" y="156"/>
                </a:cxn>
                <a:cxn ang="0">
                  <a:pos x="862" y="114"/>
                </a:cxn>
                <a:cxn ang="0">
                  <a:pos x="822" y="77"/>
                </a:cxn>
                <a:cxn ang="0">
                  <a:pos x="756" y="46"/>
                </a:cxn>
                <a:cxn ang="0">
                  <a:pos x="701" y="81"/>
                </a:cxn>
                <a:cxn ang="0">
                  <a:pos x="653" y="64"/>
                </a:cxn>
                <a:cxn ang="0">
                  <a:pos x="588" y="106"/>
                </a:cxn>
                <a:cxn ang="0">
                  <a:pos x="483" y="145"/>
                </a:cxn>
                <a:cxn ang="0">
                  <a:pos x="426" y="132"/>
                </a:cxn>
                <a:cxn ang="0">
                  <a:pos x="419" y="47"/>
                </a:cxn>
                <a:cxn ang="0">
                  <a:pos x="419" y="38"/>
                </a:cxn>
                <a:cxn ang="0">
                  <a:pos x="417" y="127"/>
                </a:cxn>
                <a:cxn ang="0">
                  <a:pos x="399" y="127"/>
                </a:cxn>
                <a:cxn ang="0">
                  <a:pos x="382" y="66"/>
                </a:cxn>
                <a:cxn ang="0">
                  <a:pos x="347" y="0"/>
                </a:cxn>
                <a:cxn ang="0">
                  <a:pos x="373" y="42"/>
                </a:cxn>
                <a:cxn ang="0">
                  <a:pos x="397" y="116"/>
                </a:cxn>
                <a:cxn ang="0">
                  <a:pos x="303" y="171"/>
                </a:cxn>
                <a:cxn ang="0">
                  <a:pos x="301" y="149"/>
                </a:cxn>
                <a:cxn ang="0">
                  <a:pos x="276" y="116"/>
                </a:cxn>
                <a:cxn ang="0">
                  <a:pos x="241" y="97"/>
                </a:cxn>
                <a:cxn ang="0">
                  <a:pos x="224" y="99"/>
                </a:cxn>
                <a:cxn ang="0">
                  <a:pos x="209" y="187"/>
                </a:cxn>
                <a:cxn ang="0">
                  <a:pos x="149" y="244"/>
                </a:cxn>
                <a:cxn ang="0">
                  <a:pos x="35" y="279"/>
                </a:cxn>
                <a:cxn ang="0">
                  <a:pos x="46" y="368"/>
                </a:cxn>
                <a:cxn ang="0">
                  <a:pos x="9" y="382"/>
                </a:cxn>
                <a:cxn ang="0">
                  <a:pos x="60" y="432"/>
                </a:cxn>
                <a:cxn ang="0">
                  <a:pos x="130" y="437"/>
                </a:cxn>
                <a:cxn ang="0">
                  <a:pos x="209" y="500"/>
                </a:cxn>
                <a:cxn ang="0">
                  <a:pos x="279" y="550"/>
                </a:cxn>
                <a:cxn ang="0">
                  <a:pos x="382" y="541"/>
                </a:cxn>
                <a:cxn ang="0">
                  <a:pos x="404" y="592"/>
                </a:cxn>
                <a:cxn ang="0">
                  <a:pos x="399" y="666"/>
                </a:cxn>
                <a:cxn ang="0">
                  <a:pos x="471" y="712"/>
                </a:cxn>
                <a:cxn ang="0">
                  <a:pos x="544" y="739"/>
                </a:cxn>
                <a:cxn ang="0">
                  <a:pos x="518" y="769"/>
                </a:cxn>
                <a:cxn ang="0">
                  <a:pos x="561" y="820"/>
                </a:cxn>
                <a:cxn ang="0">
                  <a:pos x="592" y="896"/>
                </a:cxn>
                <a:cxn ang="0">
                  <a:pos x="667" y="958"/>
                </a:cxn>
                <a:cxn ang="0">
                  <a:pos x="691" y="958"/>
                </a:cxn>
                <a:cxn ang="0">
                  <a:pos x="789" y="907"/>
                </a:cxn>
                <a:cxn ang="0">
                  <a:pos x="754" y="802"/>
                </a:cxn>
                <a:cxn ang="0">
                  <a:pos x="787" y="752"/>
                </a:cxn>
                <a:cxn ang="0">
                  <a:pos x="772" y="642"/>
                </a:cxn>
                <a:cxn ang="0">
                  <a:pos x="728" y="548"/>
                </a:cxn>
                <a:cxn ang="0">
                  <a:pos x="682" y="493"/>
                </a:cxn>
                <a:cxn ang="0">
                  <a:pos x="712" y="434"/>
                </a:cxn>
                <a:cxn ang="0">
                  <a:pos x="728" y="412"/>
                </a:cxn>
                <a:cxn ang="0">
                  <a:pos x="828" y="377"/>
                </a:cxn>
                <a:cxn ang="0">
                  <a:pos x="842" y="277"/>
                </a:cxn>
                <a:cxn ang="0">
                  <a:pos x="835" y="208"/>
                </a:cxn>
              </a:cxnLst>
              <a:rect l="0" t="0" r="r" b="b"/>
              <a:pathLst>
                <a:path w="862" h="969">
                  <a:moveTo>
                    <a:pt x="835" y="208"/>
                  </a:moveTo>
                  <a:lnTo>
                    <a:pt x="842" y="169"/>
                  </a:lnTo>
                  <a:lnTo>
                    <a:pt x="850" y="156"/>
                  </a:lnTo>
                  <a:lnTo>
                    <a:pt x="855" y="143"/>
                  </a:lnTo>
                  <a:lnTo>
                    <a:pt x="859" y="130"/>
                  </a:lnTo>
                  <a:lnTo>
                    <a:pt x="862" y="114"/>
                  </a:lnTo>
                  <a:lnTo>
                    <a:pt x="846" y="104"/>
                  </a:lnTo>
                  <a:lnTo>
                    <a:pt x="828" y="95"/>
                  </a:lnTo>
                  <a:lnTo>
                    <a:pt x="822" y="77"/>
                  </a:lnTo>
                  <a:lnTo>
                    <a:pt x="805" y="62"/>
                  </a:lnTo>
                  <a:lnTo>
                    <a:pt x="796" y="46"/>
                  </a:lnTo>
                  <a:lnTo>
                    <a:pt x="756" y="46"/>
                  </a:lnTo>
                  <a:lnTo>
                    <a:pt x="745" y="57"/>
                  </a:lnTo>
                  <a:lnTo>
                    <a:pt x="726" y="70"/>
                  </a:lnTo>
                  <a:lnTo>
                    <a:pt x="701" y="81"/>
                  </a:lnTo>
                  <a:lnTo>
                    <a:pt x="675" y="68"/>
                  </a:lnTo>
                  <a:lnTo>
                    <a:pt x="653" y="44"/>
                  </a:lnTo>
                  <a:lnTo>
                    <a:pt x="653" y="64"/>
                  </a:lnTo>
                  <a:lnTo>
                    <a:pt x="642" y="75"/>
                  </a:lnTo>
                  <a:lnTo>
                    <a:pt x="633" y="110"/>
                  </a:lnTo>
                  <a:lnTo>
                    <a:pt x="588" y="106"/>
                  </a:lnTo>
                  <a:lnTo>
                    <a:pt x="574" y="114"/>
                  </a:lnTo>
                  <a:lnTo>
                    <a:pt x="572" y="143"/>
                  </a:lnTo>
                  <a:lnTo>
                    <a:pt x="483" y="145"/>
                  </a:lnTo>
                  <a:lnTo>
                    <a:pt x="476" y="138"/>
                  </a:lnTo>
                  <a:lnTo>
                    <a:pt x="472" y="132"/>
                  </a:lnTo>
                  <a:lnTo>
                    <a:pt x="426" y="132"/>
                  </a:lnTo>
                  <a:lnTo>
                    <a:pt x="417" y="127"/>
                  </a:lnTo>
                  <a:lnTo>
                    <a:pt x="419" y="79"/>
                  </a:lnTo>
                  <a:lnTo>
                    <a:pt x="419" y="47"/>
                  </a:lnTo>
                  <a:lnTo>
                    <a:pt x="419" y="33"/>
                  </a:lnTo>
                  <a:lnTo>
                    <a:pt x="419" y="29"/>
                  </a:lnTo>
                  <a:lnTo>
                    <a:pt x="419" y="38"/>
                  </a:lnTo>
                  <a:lnTo>
                    <a:pt x="419" y="58"/>
                  </a:lnTo>
                  <a:lnTo>
                    <a:pt x="419" y="88"/>
                  </a:lnTo>
                  <a:lnTo>
                    <a:pt x="417" y="127"/>
                  </a:lnTo>
                  <a:lnTo>
                    <a:pt x="417" y="138"/>
                  </a:lnTo>
                  <a:lnTo>
                    <a:pt x="399" y="138"/>
                  </a:lnTo>
                  <a:lnTo>
                    <a:pt x="399" y="127"/>
                  </a:lnTo>
                  <a:lnTo>
                    <a:pt x="397" y="116"/>
                  </a:lnTo>
                  <a:lnTo>
                    <a:pt x="390" y="92"/>
                  </a:lnTo>
                  <a:lnTo>
                    <a:pt x="382" y="66"/>
                  </a:lnTo>
                  <a:lnTo>
                    <a:pt x="373" y="42"/>
                  </a:lnTo>
                  <a:lnTo>
                    <a:pt x="362" y="18"/>
                  </a:lnTo>
                  <a:lnTo>
                    <a:pt x="347" y="0"/>
                  </a:lnTo>
                  <a:lnTo>
                    <a:pt x="345" y="0"/>
                  </a:lnTo>
                  <a:lnTo>
                    <a:pt x="362" y="18"/>
                  </a:lnTo>
                  <a:lnTo>
                    <a:pt x="373" y="42"/>
                  </a:lnTo>
                  <a:lnTo>
                    <a:pt x="382" y="66"/>
                  </a:lnTo>
                  <a:lnTo>
                    <a:pt x="390" y="92"/>
                  </a:lnTo>
                  <a:lnTo>
                    <a:pt x="397" y="116"/>
                  </a:lnTo>
                  <a:lnTo>
                    <a:pt x="373" y="127"/>
                  </a:lnTo>
                  <a:lnTo>
                    <a:pt x="336" y="156"/>
                  </a:lnTo>
                  <a:lnTo>
                    <a:pt x="303" y="171"/>
                  </a:lnTo>
                  <a:lnTo>
                    <a:pt x="305" y="163"/>
                  </a:lnTo>
                  <a:lnTo>
                    <a:pt x="303" y="156"/>
                  </a:lnTo>
                  <a:lnTo>
                    <a:pt x="301" y="149"/>
                  </a:lnTo>
                  <a:lnTo>
                    <a:pt x="298" y="141"/>
                  </a:lnTo>
                  <a:lnTo>
                    <a:pt x="288" y="128"/>
                  </a:lnTo>
                  <a:lnTo>
                    <a:pt x="276" y="116"/>
                  </a:lnTo>
                  <a:lnTo>
                    <a:pt x="263" y="106"/>
                  </a:lnTo>
                  <a:lnTo>
                    <a:pt x="248" y="101"/>
                  </a:lnTo>
                  <a:lnTo>
                    <a:pt x="241" y="97"/>
                  </a:lnTo>
                  <a:lnTo>
                    <a:pt x="235" y="97"/>
                  </a:lnTo>
                  <a:lnTo>
                    <a:pt x="230" y="97"/>
                  </a:lnTo>
                  <a:lnTo>
                    <a:pt x="224" y="99"/>
                  </a:lnTo>
                  <a:lnTo>
                    <a:pt x="239" y="127"/>
                  </a:lnTo>
                  <a:lnTo>
                    <a:pt x="239" y="167"/>
                  </a:lnTo>
                  <a:lnTo>
                    <a:pt x="209" y="187"/>
                  </a:lnTo>
                  <a:lnTo>
                    <a:pt x="195" y="209"/>
                  </a:lnTo>
                  <a:lnTo>
                    <a:pt x="160" y="220"/>
                  </a:lnTo>
                  <a:lnTo>
                    <a:pt x="149" y="244"/>
                  </a:lnTo>
                  <a:lnTo>
                    <a:pt x="121" y="255"/>
                  </a:lnTo>
                  <a:lnTo>
                    <a:pt x="112" y="276"/>
                  </a:lnTo>
                  <a:lnTo>
                    <a:pt x="35" y="279"/>
                  </a:lnTo>
                  <a:lnTo>
                    <a:pt x="57" y="303"/>
                  </a:lnTo>
                  <a:lnTo>
                    <a:pt x="47" y="334"/>
                  </a:lnTo>
                  <a:lnTo>
                    <a:pt x="46" y="368"/>
                  </a:lnTo>
                  <a:lnTo>
                    <a:pt x="16" y="369"/>
                  </a:lnTo>
                  <a:lnTo>
                    <a:pt x="0" y="386"/>
                  </a:lnTo>
                  <a:lnTo>
                    <a:pt x="9" y="382"/>
                  </a:lnTo>
                  <a:lnTo>
                    <a:pt x="20" y="380"/>
                  </a:lnTo>
                  <a:lnTo>
                    <a:pt x="36" y="412"/>
                  </a:lnTo>
                  <a:lnTo>
                    <a:pt x="60" y="432"/>
                  </a:lnTo>
                  <a:lnTo>
                    <a:pt x="95" y="467"/>
                  </a:lnTo>
                  <a:lnTo>
                    <a:pt x="123" y="465"/>
                  </a:lnTo>
                  <a:lnTo>
                    <a:pt x="130" y="437"/>
                  </a:lnTo>
                  <a:lnTo>
                    <a:pt x="156" y="456"/>
                  </a:lnTo>
                  <a:lnTo>
                    <a:pt x="184" y="478"/>
                  </a:lnTo>
                  <a:lnTo>
                    <a:pt x="209" y="500"/>
                  </a:lnTo>
                  <a:lnTo>
                    <a:pt x="235" y="522"/>
                  </a:lnTo>
                  <a:lnTo>
                    <a:pt x="272" y="535"/>
                  </a:lnTo>
                  <a:lnTo>
                    <a:pt x="279" y="550"/>
                  </a:lnTo>
                  <a:lnTo>
                    <a:pt x="345" y="550"/>
                  </a:lnTo>
                  <a:lnTo>
                    <a:pt x="349" y="533"/>
                  </a:lnTo>
                  <a:lnTo>
                    <a:pt x="382" y="541"/>
                  </a:lnTo>
                  <a:lnTo>
                    <a:pt x="388" y="552"/>
                  </a:lnTo>
                  <a:lnTo>
                    <a:pt x="408" y="553"/>
                  </a:lnTo>
                  <a:lnTo>
                    <a:pt x="404" y="592"/>
                  </a:lnTo>
                  <a:lnTo>
                    <a:pt x="393" y="618"/>
                  </a:lnTo>
                  <a:lnTo>
                    <a:pt x="382" y="649"/>
                  </a:lnTo>
                  <a:lnTo>
                    <a:pt x="399" y="666"/>
                  </a:lnTo>
                  <a:lnTo>
                    <a:pt x="423" y="675"/>
                  </a:lnTo>
                  <a:lnTo>
                    <a:pt x="456" y="684"/>
                  </a:lnTo>
                  <a:lnTo>
                    <a:pt x="471" y="712"/>
                  </a:lnTo>
                  <a:lnTo>
                    <a:pt x="483" y="728"/>
                  </a:lnTo>
                  <a:lnTo>
                    <a:pt x="509" y="734"/>
                  </a:lnTo>
                  <a:lnTo>
                    <a:pt x="544" y="739"/>
                  </a:lnTo>
                  <a:lnTo>
                    <a:pt x="541" y="750"/>
                  </a:lnTo>
                  <a:lnTo>
                    <a:pt x="539" y="759"/>
                  </a:lnTo>
                  <a:lnTo>
                    <a:pt x="518" y="769"/>
                  </a:lnTo>
                  <a:lnTo>
                    <a:pt x="526" y="798"/>
                  </a:lnTo>
                  <a:lnTo>
                    <a:pt x="535" y="815"/>
                  </a:lnTo>
                  <a:lnTo>
                    <a:pt x="561" y="820"/>
                  </a:lnTo>
                  <a:lnTo>
                    <a:pt x="568" y="846"/>
                  </a:lnTo>
                  <a:lnTo>
                    <a:pt x="579" y="870"/>
                  </a:lnTo>
                  <a:lnTo>
                    <a:pt x="592" y="896"/>
                  </a:lnTo>
                  <a:lnTo>
                    <a:pt x="616" y="936"/>
                  </a:lnTo>
                  <a:lnTo>
                    <a:pt x="651" y="945"/>
                  </a:lnTo>
                  <a:lnTo>
                    <a:pt x="667" y="958"/>
                  </a:lnTo>
                  <a:lnTo>
                    <a:pt x="673" y="969"/>
                  </a:lnTo>
                  <a:lnTo>
                    <a:pt x="691" y="965"/>
                  </a:lnTo>
                  <a:lnTo>
                    <a:pt x="691" y="958"/>
                  </a:lnTo>
                  <a:lnTo>
                    <a:pt x="691" y="949"/>
                  </a:lnTo>
                  <a:lnTo>
                    <a:pt x="772" y="951"/>
                  </a:lnTo>
                  <a:lnTo>
                    <a:pt x="789" y="907"/>
                  </a:lnTo>
                  <a:lnTo>
                    <a:pt x="793" y="874"/>
                  </a:lnTo>
                  <a:lnTo>
                    <a:pt x="747" y="840"/>
                  </a:lnTo>
                  <a:lnTo>
                    <a:pt x="754" y="802"/>
                  </a:lnTo>
                  <a:lnTo>
                    <a:pt x="769" y="787"/>
                  </a:lnTo>
                  <a:lnTo>
                    <a:pt x="783" y="785"/>
                  </a:lnTo>
                  <a:lnTo>
                    <a:pt x="787" y="752"/>
                  </a:lnTo>
                  <a:lnTo>
                    <a:pt x="767" y="741"/>
                  </a:lnTo>
                  <a:lnTo>
                    <a:pt x="759" y="704"/>
                  </a:lnTo>
                  <a:lnTo>
                    <a:pt x="772" y="642"/>
                  </a:lnTo>
                  <a:lnTo>
                    <a:pt x="750" y="623"/>
                  </a:lnTo>
                  <a:lnTo>
                    <a:pt x="723" y="603"/>
                  </a:lnTo>
                  <a:lnTo>
                    <a:pt x="728" y="548"/>
                  </a:lnTo>
                  <a:lnTo>
                    <a:pt x="734" y="524"/>
                  </a:lnTo>
                  <a:lnTo>
                    <a:pt x="713" y="511"/>
                  </a:lnTo>
                  <a:lnTo>
                    <a:pt x="682" y="493"/>
                  </a:lnTo>
                  <a:lnTo>
                    <a:pt x="691" y="469"/>
                  </a:lnTo>
                  <a:lnTo>
                    <a:pt x="706" y="450"/>
                  </a:lnTo>
                  <a:lnTo>
                    <a:pt x="712" y="434"/>
                  </a:lnTo>
                  <a:lnTo>
                    <a:pt x="701" y="428"/>
                  </a:lnTo>
                  <a:lnTo>
                    <a:pt x="701" y="410"/>
                  </a:lnTo>
                  <a:lnTo>
                    <a:pt x="728" y="412"/>
                  </a:lnTo>
                  <a:lnTo>
                    <a:pt x="772" y="397"/>
                  </a:lnTo>
                  <a:lnTo>
                    <a:pt x="817" y="386"/>
                  </a:lnTo>
                  <a:lnTo>
                    <a:pt x="828" y="377"/>
                  </a:lnTo>
                  <a:lnTo>
                    <a:pt x="829" y="331"/>
                  </a:lnTo>
                  <a:lnTo>
                    <a:pt x="828" y="283"/>
                  </a:lnTo>
                  <a:lnTo>
                    <a:pt x="842" y="277"/>
                  </a:lnTo>
                  <a:lnTo>
                    <a:pt x="855" y="253"/>
                  </a:lnTo>
                  <a:lnTo>
                    <a:pt x="848" y="222"/>
                  </a:lnTo>
                  <a:lnTo>
                    <a:pt x="835" y="208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4126" y="2905"/>
              <a:ext cx="1067" cy="645"/>
            </a:xfrm>
            <a:custGeom>
              <a:avLst/>
              <a:gdLst/>
              <a:ahLst/>
              <a:cxnLst>
                <a:cxn ang="0">
                  <a:pos x="27" y="280"/>
                </a:cxn>
                <a:cxn ang="0">
                  <a:pos x="38" y="254"/>
                </a:cxn>
                <a:cxn ang="0">
                  <a:pos x="45" y="223"/>
                </a:cxn>
                <a:cxn ang="0">
                  <a:pos x="60" y="219"/>
                </a:cxn>
                <a:cxn ang="0">
                  <a:pos x="68" y="186"/>
                </a:cxn>
                <a:cxn ang="0">
                  <a:pos x="68" y="171"/>
                </a:cxn>
                <a:cxn ang="0">
                  <a:pos x="62" y="157"/>
                </a:cxn>
                <a:cxn ang="0">
                  <a:pos x="64" y="123"/>
                </a:cxn>
                <a:cxn ang="0">
                  <a:pos x="115" y="105"/>
                </a:cxn>
                <a:cxn ang="0">
                  <a:pos x="134" y="135"/>
                </a:cxn>
                <a:cxn ang="0">
                  <a:pos x="167" y="122"/>
                </a:cxn>
                <a:cxn ang="0">
                  <a:pos x="220" y="118"/>
                </a:cxn>
                <a:cxn ang="0">
                  <a:pos x="241" y="68"/>
                </a:cxn>
                <a:cxn ang="0">
                  <a:pos x="239" y="30"/>
                </a:cxn>
                <a:cxn ang="0">
                  <a:pos x="321" y="39"/>
                </a:cxn>
                <a:cxn ang="0">
                  <a:pos x="366" y="28"/>
                </a:cxn>
                <a:cxn ang="0">
                  <a:pos x="436" y="0"/>
                </a:cxn>
                <a:cxn ang="0">
                  <a:pos x="537" y="9"/>
                </a:cxn>
                <a:cxn ang="0">
                  <a:pos x="568" y="15"/>
                </a:cxn>
                <a:cxn ang="0">
                  <a:pos x="601" y="52"/>
                </a:cxn>
                <a:cxn ang="0">
                  <a:pos x="660" y="39"/>
                </a:cxn>
                <a:cxn ang="0">
                  <a:pos x="689" y="74"/>
                </a:cxn>
                <a:cxn ang="0">
                  <a:pos x="750" y="105"/>
                </a:cxn>
                <a:cxn ang="0">
                  <a:pos x="765" y="164"/>
                </a:cxn>
                <a:cxn ang="0">
                  <a:pos x="783" y="236"/>
                </a:cxn>
                <a:cxn ang="0">
                  <a:pos x="818" y="249"/>
                </a:cxn>
                <a:cxn ang="0">
                  <a:pos x="846" y="285"/>
                </a:cxn>
                <a:cxn ang="0">
                  <a:pos x="842" y="304"/>
                </a:cxn>
                <a:cxn ang="0">
                  <a:pos x="833" y="353"/>
                </a:cxn>
                <a:cxn ang="0">
                  <a:pos x="859" y="401"/>
                </a:cxn>
                <a:cxn ang="0">
                  <a:pos x="884" y="379"/>
                </a:cxn>
                <a:cxn ang="0">
                  <a:pos x="923" y="403"/>
                </a:cxn>
                <a:cxn ang="0">
                  <a:pos x="916" y="462"/>
                </a:cxn>
                <a:cxn ang="0">
                  <a:pos x="923" y="504"/>
                </a:cxn>
                <a:cxn ang="0">
                  <a:pos x="958" y="536"/>
                </a:cxn>
                <a:cxn ang="0">
                  <a:pos x="1026" y="550"/>
                </a:cxn>
                <a:cxn ang="0">
                  <a:pos x="1035" y="620"/>
                </a:cxn>
                <a:cxn ang="0">
                  <a:pos x="1015" y="657"/>
                </a:cxn>
                <a:cxn ang="0">
                  <a:pos x="982" y="648"/>
                </a:cxn>
                <a:cxn ang="0">
                  <a:pos x="833" y="655"/>
                </a:cxn>
                <a:cxn ang="0">
                  <a:pos x="776" y="646"/>
                </a:cxn>
                <a:cxn ang="0">
                  <a:pos x="667" y="664"/>
                </a:cxn>
                <a:cxn ang="0">
                  <a:pos x="623" y="639"/>
                </a:cxn>
                <a:cxn ang="0">
                  <a:pos x="601" y="609"/>
                </a:cxn>
                <a:cxn ang="0">
                  <a:pos x="631" y="569"/>
                </a:cxn>
                <a:cxn ang="0">
                  <a:pos x="627" y="547"/>
                </a:cxn>
                <a:cxn ang="0">
                  <a:pos x="583" y="539"/>
                </a:cxn>
                <a:cxn ang="0">
                  <a:pos x="529" y="523"/>
                </a:cxn>
                <a:cxn ang="0">
                  <a:pos x="482" y="501"/>
                </a:cxn>
                <a:cxn ang="0">
                  <a:pos x="393" y="484"/>
                </a:cxn>
                <a:cxn ang="0">
                  <a:pos x="355" y="495"/>
                </a:cxn>
                <a:cxn ang="0">
                  <a:pos x="301" y="501"/>
                </a:cxn>
                <a:cxn ang="0">
                  <a:pos x="257" y="517"/>
                </a:cxn>
                <a:cxn ang="0">
                  <a:pos x="200" y="532"/>
                </a:cxn>
                <a:cxn ang="0">
                  <a:pos x="147" y="519"/>
                </a:cxn>
                <a:cxn ang="0">
                  <a:pos x="106" y="506"/>
                </a:cxn>
                <a:cxn ang="0">
                  <a:pos x="44" y="499"/>
                </a:cxn>
                <a:cxn ang="0">
                  <a:pos x="11" y="488"/>
                </a:cxn>
                <a:cxn ang="0">
                  <a:pos x="11" y="394"/>
                </a:cxn>
                <a:cxn ang="0">
                  <a:pos x="38" y="364"/>
                </a:cxn>
                <a:cxn ang="0">
                  <a:pos x="18" y="317"/>
                </a:cxn>
              </a:cxnLst>
              <a:rect l="0" t="0" r="r" b="b"/>
              <a:pathLst>
                <a:path w="1039" h="664">
                  <a:moveTo>
                    <a:pt x="18" y="317"/>
                  </a:moveTo>
                  <a:lnTo>
                    <a:pt x="27" y="280"/>
                  </a:lnTo>
                  <a:lnTo>
                    <a:pt x="33" y="267"/>
                  </a:lnTo>
                  <a:lnTo>
                    <a:pt x="38" y="254"/>
                  </a:lnTo>
                  <a:lnTo>
                    <a:pt x="42" y="241"/>
                  </a:lnTo>
                  <a:lnTo>
                    <a:pt x="45" y="223"/>
                  </a:lnTo>
                  <a:lnTo>
                    <a:pt x="31" y="217"/>
                  </a:lnTo>
                  <a:lnTo>
                    <a:pt x="60" y="219"/>
                  </a:lnTo>
                  <a:lnTo>
                    <a:pt x="66" y="203"/>
                  </a:lnTo>
                  <a:lnTo>
                    <a:pt x="68" y="186"/>
                  </a:lnTo>
                  <a:lnTo>
                    <a:pt x="68" y="179"/>
                  </a:lnTo>
                  <a:lnTo>
                    <a:pt x="68" y="171"/>
                  </a:lnTo>
                  <a:lnTo>
                    <a:pt x="66" y="164"/>
                  </a:lnTo>
                  <a:lnTo>
                    <a:pt x="62" y="157"/>
                  </a:lnTo>
                  <a:lnTo>
                    <a:pt x="62" y="140"/>
                  </a:lnTo>
                  <a:lnTo>
                    <a:pt x="64" y="123"/>
                  </a:lnTo>
                  <a:lnTo>
                    <a:pt x="93" y="118"/>
                  </a:lnTo>
                  <a:lnTo>
                    <a:pt x="115" y="105"/>
                  </a:lnTo>
                  <a:lnTo>
                    <a:pt x="128" y="120"/>
                  </a:lnTo>
                  <a:lnTo>
                    <a:pt x="134" y="135"/>
                  </a:lnTo>
                  <a:lnTo>
                    <a:pt x="161" y="138"/>
                  </a:lnTo>
                  <a:lnTo>
                    <a:pt x="167" y="122"/>
                  </a:lnTo>
                  <a:lnTo>
                    <a:pt x="191" y="122"/>
                  </a:lnTo>
                  <a:lnTo>
                    <a:pt x="220" y="118"/>
                  </a:lnTo>
                  <a:lnTo>
                    <a:pt x="233" y="90"/>
                  </a:lnTo>
                  <a:lnTo>
                    <a:pt x="241" y="68"/>
                  </a:lnTo>
                  <a:lnTo>
                    <a:pt x="252" y="39"/>
                  </a:lnTo>
                  <a:lnTo>
                    <a:pt x="239" y="30"/>
                  </a:lnTo>
                  <a:lnTo>
                    <a:pt x="303" y="28"/>
                  </a:lnTo>
                  <a:lnTo>
                    <a:pt x="321" y="39"/>
                  </a:lnTo>
                  <a:lnTo>
                    <a:pt x="338" y="33"/>
                  </a:lnTo>
                  <a:lnTo>
                    <a:pt x="366" y="28"/>
                  </a:lnTo>
                  <a:lnTo>
                    <a:pt x="379" y="2"/>
                  </a:lnTo>
                  <a:lnTo>
                    <a:pt x="436" y="0"/>
                  </a:lnTo>
                  <a:lnTo>
                    <a:pt x="448" y="9"/>
                  </a:lnTo>
                  <a:lnTo>
                    <a:pt x="537" y="9"/>
                  </a:lnTo>
                  <a:lnTo>
                    <a:pt x="544" y="19"/>
                  </a:lnTo>
                  <a:lnTo>
                    <a:pt x="568" y="15"/>
                  </a:lnTo>
                  <a:lnTo>
                    <a:pt x="568" y="39"/>
                  </a:lnTo>
                  <a:lnTo>
                    <a:pt x="601" y="52"/>
                  </a:lnTo>
                  <a:lnTo>
                    <a:pt x="614" y="35"/>
                  </a:lnTo>
                  <a:lnTo>
                    <a:pt x="660" y="39"/>
                  </a:lnTo>
                  <a:lnTo>
                    <a:pt x="678" y="50"/>
                  </a:lnTo>
                  <a:lnTo>
                    <a:pt x="689" y="74"/>
                  </a:lnTo>
                  <a:lnTo>
                    <a:pt x="741" y="76"/>
                  </a:lnTo>
                  <a:lnTo>
                    <a:pt x="750" y="105"/>
                  </a:lnTo>
                  <a:lnTo>
                    <a:pt x="754" y="127"/>
                  </a:lnTo>
                  <a:lnTo>
                    <a:pt x="765" y="164"/>
                  </a:lnTo>
                  <a:lnTo>
                    <a:pt x="781" y="179"/>
                  </a:lnTo>
                  <a:lnTo>
                    <a:pt x="783" y="236"/>
                  </a:lnTo>
                  <a:lnTo>
                    <a:pt x="807" y="238"/>
                  </a:lnTo>
                  <a:lnTo>
                    <a:pt x="818" y="249"/>
                  </a:lnTo>
                  <a:lnTo>
                    <a:pt x="844" y="263"/>
                  </a:lnTo>
                  <a:lnTo>
                    <a:pt x="846" y="285"/>
                  </a:lnTo>
                  <a:lnTo>
                    <a:pt x="838" y="287"/>
                  </a:lnTo>
                  <a:lnTo>
                    <a:pt x="842" y="304"/>
                  </a:lnTo>
                  <a:lnTo>
                    <a:pt x="848" y="326"/>
                  </a:lnTo>
                  <a:lnTo>
                    <a:pt x="833" y="353"/>
                  </a:lnTo>
                  <a:lnTo>
                    <a:pt x="853" y="372"/>
                  </a:lnTo>
                  <a:lnTo>
                    <a:pt x="859" y="401"/>
                  </a:lnTo>
                  <a:lnTo>
                    <a:pt x="894" y="396"/>
                  </a:lnTo>
                  <a:lnTo>
                    <a:pt x="884" y="379"/>
                  </a:lnTo>
                  <a:lnTo>
                    <a:pt x="908" y="383"/>
                  </a:lnTo>
                  <a:lnTo>
                    <a:pt x="923" y="403"/>
                  </a:lnTo>
                  <a:lnTo>
                    <a:pt x="919" y="455"/>
                  </a:lnTo>
                  <a:lnTo>
                    <a:pt x="916" y="462"/>
                  </a:lnTo>
                  <a:lnTo>
                    <a:pt x="907" y="490"/>
                  </a:lnTo>
                  <a:lnTo>
                    <a:pt x="923" y="504"/>
                  </a:lnTo>
                  <a:lnTo>
                    <a:pt x="954" y="508"/>
                  </a:lnTo>
                  <a:lnTo>
                    <a:pt x="958" y="536"/>
                  </a:lnTo>
                  <a:lnTo>
                    <a:pt x="989" y="537"/>
                  </a:lnTo>
                  <a:lnTo>
                    <a:pt x="1026" y="550"/>
                  </a:lnTo>
                  <a:lnTo>
                    <a:pt x="1039" y="565"/>
                  </a:lnTo>
                  <a:lnTo>
                    <a:pt x="1035" y="620"/>
                  </a:lnTo>
                  <a:lnTo>
                    <a:pt x="1026" y="637"/>
                  </a:lnTo>
                  <a:lnTo>
                    <a:pt x="1015" y="657"/>
                  </a:lnTo>
                  <a:lnTo>
                    <a:pt x="991" y="657"/>
                  </a:lnTo>
                  <a:lnTo>
                    <a:pt x="982" y="648"/>
                  </a:lnTo>
                  <a:lnTo>
                    <a:pt x="833" y="646"/>
                  </a:lnTo>
                  <a:lnTo>
                    <a:pt x="833" y="655"/>
                  </a:lnTo>
                  <a:lnTo>
                    <a:pt x="781" y="657"/>
                  </a:lnTo>
                  <a:lnTo>
                    <a:pt x="776" y="646"/>
                  </a:lnTo>
                  <a:lnTo>
                    <a:pt x="669" y="646"/>
                  </a:lnTo>
                  <a:lnTo>
                    <a:pt x="667" y="664"/>
                  </a:lnTo>
                  <a:lnTo>
                    <a:pt x="634" y="661"/>
                  </a:lnTo>
                  <a:lnTo>
                    <a:pt x="623" y="639"/>
                  </a:lnTo>
                  <a:lnTo>
                    <a:pt x="597" y="642"/>
                  </a:lnTo>
                  <a:lnTo>
                    <a:pt x="601" y="609"/>
                  </a:lnTo>
                  <a:lnTo>
                    <a:pt x="618" y="580"/>
                  </a:lnTo>
                  <a:lnTo>
                    <a:pt x="631" y="569"/>
                  </a:lnTo>
                  <a:lnTo>
                    <a:pt x="647" y="552"/>
                  </a:lnTo>
                  <a:lnTo>
                    <a:pt x="627" y="547"/>
                  </a:lnTo>
                  <a:lnTo>
                    <a:pt x="607" y="539"/>
                  </a:lnTo>
                  <a:lnTo>
                    <a:pt x="583" y="539"/>
                  </a:lnTo>
                  <a:lnTo>
                    <a:pt x="546" y="539"/>
                  </a:lnTo>
                  <a:lnTo>
                    <a:pt x="529" y="523"/>
                  </a:lnTo>
                  <a:lnTo>
                    <a:pt x="511" y="517"/>
                  </a:lnTo>
                  <a:lnTo>
                    <a:pt x="482" y="501"/>
                  </a:lnTo>
                  <a:lnTo>
                    <a:pt x="461" y="486"/>
                  </a:lnTo>
                  <a:lnTo>
                    <a:pt x="393" y="484"/>
                  </a:lnTo>
                  <a:lnTo>
                    <a:pt x="391" y="499"/>
                  </a:lnTo>
                  <a:lnTo>
                    <a:pt x="355" y="495"/>
                  </a:lnTo>
                  <a:lnTo>
                    <a:pt x="342" y="508"/>
                  </a:lnTo>
                  <a:lnTo>
                    <a:pt x="301" y="501"/>
                  </a:lnTo>
                  <a:lnTo>
                    <a:pt x="294" y="519"/>
                  </a:lnTo>
                  <a:lnTo>
                    <a:pt x="257" y="517"/>
                  </a:lnTo>
                  <a:lnTo>
                    <a:pt x="244" y="530"/>
                  </a:lnTo>
                  <a:lnTo>
                    <a:pt x="200" y="532"/>
                  </a:lnTo>
                  <a:lnTo>
                    <a:pt x="167" y="528"/>
                  </a:lnTo>
                  <a:lnTo>
                    <a:pt x="147" y="519"/>
                  </a:lnTo>
                  <a:lnTo>
                    <a:pt x="108" y="517"/>
                  </a:lnTo>
                  <a:lnTo>
                    <a:pt x="106" y="506"/>
                  </a:lnTo>
                  <a:lnTo>
                    <a:pt x="73" y="502"/>
                  </a:lnTo>
                  <a:lnTo>
                    <a:pt x="44" y="499"/>
                  </a:lnTo>
                  <a:lnTo>
                    <a:pt x="0" y="497"/>
                  </a:lnTo>
                  <a:lnTo>
                    <a:pt x="11" y="488"/>
                  </a:lnTo>
                  <a:lnTo>
                    <a:pt x="12" y="442"/>
                  </a:lnTo>
                  <a:lnTo>
                    <a:pt x="11" y="394"/>
                  </a:lnTo>
                  <a:lnTo>
                    <a:pt x="25" y="388"/>
                  </a:lnTo>
                  <a:lnTo>
                    <a:pt x="38" y="364"/>
                  </a:lnTo>
                  <a:lnTo>
                    <a:pt x="31" y="331"/>
                  </a:lnTo>
                  <a:lnTo>
                    <a:pt x="18" y="317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3990" y="3373"/>
              <a:ext cx="974" cy="664"/>
            </a:xfrm>
            <a:custGeom>
              <a:avLst/>
              <a:gdLst/>
              <a:ahLst/>
              <a:cxnLst>
                <a:cxn ang="0">
                  <a:pos x="109" y="503"/>
                </a:cxn>
                <a:cxn ang="0">
                  <a:pos x="85" y="416"/>
                </a:cxn>
                <a:cxn ang="0">
                  <a:pos x="83" y="370"/>
                </a:cxn>
                <a:cxn ang="0">
                  <a:pos x="66" y="252"/>
                </a:cxn>
                <a:cxn ang="0">
                  <a:pos x="50" y="153"/>
                </a:cxn>
                <a:cxn ang="0">
                  <a:pos x="7" y="96"/>
                </a:cxn>
                <a:cxn ang="0">
                  <a:pos x="18" y="57"/>
                </a:cxn>
                <a:cxn ang="0">
                  <a:pos x="88" y="26"/>
                </a:cxn>
                <a:cxn ang="0">
                  <a:pos x="206" y="20"/>
                </a:cxn>
                <a:cxn ang="0">
                  <a:pos x="280" y="37"/>
                </a:cxn>
                <a:cxn ang="0">
                  <a:pos x="377" y="46"/>
                </a:cxn>
                <a:cxn ang="0">
                  <a:pos x="434" y="19"/>
                </a:cxn>
                <a:cxn ang="0">
                  <a:pos x="524" y="17"/>
                </a:cxn>
                <a:cxn ang="0">
                  <a:pos x="615" y="19"/>
                </a:cxn>
                <a:cxn ang="0">
                  <a:pos x="679" y="55"/>
                </a:cxn>
                <a:cxn ang="0">
                  <a:pos x="760" y="63"/>
                </a:cxn>
                <a:cxn ang="0">
                  <a:pos x="751" y="98"/>
                </a:cxn>
                <a:cxn ang="0">
                  <a:pos x="756" y="155"/>
                </a:cxn>
                <a:cxn ang="0">
                  <a:pos x="802" y="164"/>
                </a:cxn>
                <a:cxn ang="0">
                  <a:pos x="949" y="179"/>
                </a:cxn>
                <a:cxn ang="0">
                  <a:pos x="938" y="219"/>
                </a:cxn>
                <a:cxn ang="0">
                  <a:pos x="918" y="285"/>
                </a:cxn>
                <a:cxn ang="0">
                  <a:pos x="937" y="331"/>
                </a:cxn>
                <a:cxn ang="0">
                  <a:pos x="907" y="350"/>
                </a:cxn>
                <a:cxn ang="0">
                  <a:pos x="857" y="376"/>
                </a:cxn>
                <a:cxn ang="0">
                  <a:pos x="832" y="418"/>
                </a:cxn>
                <a:cxn ang="0">
                  <a:pos x="832" y="458"/>
                </a:cxn>
                <a:cxn ang="0">
                  <a:pos x="830" y="536"/>
                </a:cxn>
                <a:cxn ang="0">
                  <a:pos x="799" y="548"/>
                </a:cxn>
                <a:cxn ang="0">
                  <a:pos x="791" y="578"/>
                </a:cxn>
                <a:cxn ang="0">
                  <a:pos x="815" y="652"/>
                </a:cxn>
                <a:cxn ang="0">
                  <a:pos x="673" y="617"/>
                </a:cxn>
                <a:cxn ang="0">
                  <a:pos x="583" y="583"/>
                </a:cxn>
                <a:cxn ang="0">
                  <a:pos x="530" y="530"/>
                </a:cxn>
                <a:cxn ang="0">
                  <a:pos x="427" y="490"/>
                </a:cxn>
                <a:cxn ang="0">
                  <a:pos x="392" y="543"/>
                </a:cxn>
                <a:cxn ang="0">
                  <a:pos x="351" y="567"/>
                </a:cxn>
                <a:cxn ang="0">
                  <a:pos x="311" y="571"/>
                </a:cxn>
                <a:cxn ang="0">
                  <a:pos x="267" y="602"/>
                </a:cxn>
                <a:cxn ang="0">
                  <a:pos x="221" y="631"/>
                </a:cxn>
                <a:cxn ang="0">
                  <a:pos x="201" y="683"/>
                </a:cxn>
                <a:cxn ang="0">
                  <a:pos x="171" y="648"/>
                </a:cxn>
                <a:cxn ang="0">
                  <a:pos x="164" y="648"/>
                </a:cxn>
                <a:cxn ang="0">
                  <a:pos x="160" y="664"/>
                </a:cxn>
                <a:cxn ang="0">
                  <a:pos x="121" y="668"/>
                </a:cxn>
                <a:cxn ang="0">
                  <a:pos x="83" y="622"/>
                </a:cxn>
              </a:cxnLst>
              <a:rect l="0" t="0" r="r" b="b"/>
              <a:pathLst>
                <a:path w="949" h="683">
                  <a:moveTo>
                    <a:pt x="88" y="580"/>
                  </a:moveTo>
                  <a:lnTo>
                    <a:pt x="105" y="536"/>
                  </a:lnTo>
                  <a:lnTo>
                    <a:pt x="109" y="503"/>
                  </a:lnTo>
                  <a:lnTo>
                    <a:pt x="63" y="469"/>
                  </a:lnTo>
                  <a:lnTo>
                    <a:pt x="70" y="431"/>
                  </a:lnTo>
                  <a:lnTo>
                    <a:pt x="85" y="416"/>
                  </a:lnTo>
                  <a:lnTo>
                    <a:pt x="99" y="414"/>
                  </a:lnTo>
                  <a:lnTo>
                    <a:pt x="105" y="381"/>
                  </a:lnTo>
                  <a:lnTo>
                    <a:pt x="83" y="370"/>
                  </a:lnTo>
                  <a:lnTo>
                    <a:pt x="75" y="333"/>
                  </a:lnTo>
                  <a:lnTo>
                    <a:pt x="88" y="269"/>
                  </a:lnTo>
                  <a:lnTo>
                    <a:pt x="66" y="252"/>
                  </a:lnTo>
                  <a:lnTo>
                    <a:pt x="41" y="232"/>
                  </a:lnTo>
                  <a:lnTo>
                    <a:pt x="44" y="177"/>
                  </a:lnTo>
                  <a:lnTo>
                    <a:pt x="50" y="153"/>
                  </a:lnTo>
                  <a:lnTo>
                    <a:pt x="29" y="140"/>
                  </a:lnTo>
                  <a:lnTo>
                    <a:pt x="0" y="122"/>
                  </a:lnTo>
                  <a:lnTo>
                    <a:pt x="7" y="96"/>
                  </a:lnTo>
                  <a:lnTo>
                    <a:pt x="24" y="79"/>
                  </a:lnTo>
                  <a:lnTo>
                    <a:pt x="28" y="63"/>
                  </a:lnTo>
                  <a:lnTo>
                    <a:pt x="18" y="57"/>
                  </a:lnTo>
                  <a:lnTo>
                    <a:pt x="17" y="39"/>
                  </a:lnTo>
                  <a:lnTo>
                    <a:pt x="44" y="41"/>
                  </a:lnTo>
                  <a:lnTo>
                    <a:pt x="88" y="26"/>
                  </a:lnTo>
                  <a:lnTo>
                    <a:pt x="133" y="13"/>
                  </a:lnTo>
                  <a:lnTo>
                    <a:pt x="177" y="17"/>
                  </a:lnTo>
                  <a:lnTo>
                    <a:pt x="206" y="20"/>
                  </a:lnTo>
                  <a:lnTo>
                    <a:pt x="239" y="24"/>
                  </a:lnTo>
                  <a:lnTo>
                    <a:pt x="241" y="35"/>
                  </a:lnTo>
                  <a:lnTo>
                    <a:pt x="280" y="37"/>
                  </a:lnTo>
                  <a:lnTo>
                    <a:pt x="302" y="46"/>
                  </a:lnTo>
                  <a:lnTo>
                    <a:pt x="333" y="50"/>
                  </a:lnTo>
                  <a:lnTo>
                    <a:pt x="377" y="46"/>
                  </a:lnTo>
                  <a:lnTo>
                    <a:pt x="390" y="35"/>
                  </a:lnTo>
                  <a:lnTo>
                    <a:pt x="427" y="37"/>
                  </a:lnTo>
                  <a:lnTo>
                    <a:pt x="434" y="19"/>
                  </a:lnTo>
                  <a:lnTo>
                    <a:pt x="475" y="26"/>
                  </a:lnTo>
                  <a:lnTo>
                    <a:pt x="488" y="13"/>
                  </a:lnTo>
                  <a:lnTo>
                    <a:pt x="524" y="17"/>
                  </a:lnTo>
                  <a:lnTo>
                    <a:pt x="526" y="0"/>
                  </a:lnTo>
                  <a:lnTo>
                    <a:pt x="594" y="4"/>
                  </a:lnTo>
                  <a:lnTo>
                    <a:pt x="615" y="19"/>
                  </a:lnTo>
                  <a:lnTo>
                    <a:pt x="644" y="33"/>
                  </a:lnTo>
                  <a:lnTo>
                    <a:pt x="662" y="41"/>
                  </a:lnTo>
                  <a:lnTo>
                    <a:pt x="679" y="55"/>
                  </a:lnTo>
                  <a:lnTo>
                    <a:pt x="718" y="57"/>
                  </a:lnTo>
                  <a:lnTo>
                    <a:pt x="740" y="57"/>
                  </a:lnTo>
                  <a:lnTo>
                    <a:pt x="760" y="63"/>
                  </a:lnTo>
                  <a:lnTo>
                    <a:pt x="780" y="68"/>
                  </a:lnTo>
                  <a:lnTo>
                    <a:pt x="764" y="87"/>
                  </a:lnTo>
                  <a:lnTo>
                    <a:pt x="751" y="98"/>
                  </a:lnTo>
                  <a:lnTo>
                    <a:pt x="736" y="127"/>
                  </a:lnTo>
                  <a:lnTo>
                    <a:pt x="730" y="160"/>
                  </a:lnTo>
                  <a:lnTo>
                    <a:pt x="756" y="155"/>
                  </a:lnTo>
                  <a:lnTo>
                    <a:pt x="767" y="179"/>
                  </a:lnTo>
                  <a:lnTo>
                    <a:pt x="800" y="182"/>
                  </a:lnTo>
                  <a:lnTo>
                    <a:pt x="802" y="164"/>
                  </a:lnTo>
                  <a:lnTo>
                    <a:pt x="909" y="164"/>
                  </a:lnTo>
                  <a:lnTo>
                    <a:pt x="914" y="175"/>
                  </a:lnTo>
                  <a:lnTo>
                    <a:pt x="949" y="179"/>
                  </a:lnTo>
                  <a:lnTo>
                    <a:pt x="948" y="201"/>
                  </a:lnTo>
                  <a:lnTo>
                    <a:pt x="949" y="217"/>
                  </a:lnTo>
                  <a:lnTo>
                    <a:pt x="938" y="219"/>
                  </a:lnTo>
                  <a:lnTo>
                    <a:pt x="937" y="225"/>
                  </a:lnTo>
                  <a:lnTo>
                    <a:pt x="914" y="232"/>
                  </a:lnTo>
                  <a:lnTo>
                    <a:pt x="918" y="285"/>
                  </a:lnTo>
                  <a:lnTo>
                    <a:pt x="946" y="300"/>
                  </a:lnTo>
                  <a:lnTo>
                    <a:pt x="948" y="333"/>
                  </a:lnTo>
                  <a:lnTo>
                    <a:pt x="937" y="331"/>
                  </a:lnTo>
                  <a:lnTo>
                    <a:pt x="935" y="365"/>
                  </a:lnTo>
                  <a:lnTo>
                    <a:pt x="911" y="361"/>
                  </a:lnTo>
                  <a:lnTo>
                    <a:pt x="907" y="350"/>
                  </a:lnTo>
                  <a:lnTo>
                    <a:pt x="894" y="359"/>
                  </a:lnTo>
                  <a:lnTo>
                    <a:pt x="868" y="363"/>
                  </a:lnTo>
                  <a:lnTo>
                    <a:pt x="857" y="376"/>
                  </a:lnTo>
                  <a:lnTo>
                    <a:pt x="846" y="390"/>
                  </a:lnTo>
                  <a:lnTo>
                    <a:pt x="837" y="403"/>
                  </a:lnTo>
                  <a:lnTo>
                    <a:pt x="832" y="418"/>
                  </a:lnTo>
                  <a:lnTo>
                    <a:pt x="828" y="431"/>
                  </a:lnTo>
                  <a:lnTo>
                    <a:pt x="828" y="445"/>
                  </a:lnTo>
                  <a:lnTo>
                    <a:pt x="832" y="458"/>
                  </a:lnTo>
                  <a:lnTo>
                    <a:pt x="839" y="471"/>
                  </a:lnTo>
                  <a:lnTo>
                    <a:pt x="845" y="534"/>
                  </a:lnTo>
                  <a:lnTo>
                    <a:pt x="830" y="536"/>
                  </a:lnTo>
                  <a:lnTo>
                    <a:pt x="819" y="537"/>
                  </a:lnTo>
                  <a:lnTo>
                    <a:pt x="808" y="543"/>
                  </a:lnTo>
                  <a:lnTo>
                    <a:pt x="799" y="548"/>
                  </a:lnTo>
                  <a:lnTo>
                    <a:pt x="793" y="556"/>
                  </a:lnTo>
                  <a:lnTo>
                    <a:pt x="791" y="567"/>
                  </a:lnTo>
                  <a:lnTo>
                    <a:pt x="791" y="578"/>
                  </a:lnTo>
                  <a:lnTo>
                    <a:pt x="795" y="593"/>
                  </a:lnTo>
                  <a:lnTo>
                    <a:pt x="810" y="626"/>
                  </a:lnTo>
                  <a:lnTo>
                    <a:pt x="815" y="652"/>
                  </a:lnTo>
                  <a:lnTo>
                    <a:pt x="797" y="653"/>
                  </a:lnTo>
                  <a:lnTo>
                    <a:pt x="745" y="613"/>
                  </a:lnTo>
                  <a:lnTo>
                    <a:pt x="673" y="617"/>
                  </a:lnTo>
                  <a:lnTo>
                    <a:pt x="666" y="607"/>
                  </a:lnTo>
                  <a:lnTo>
                    <a:pt x="594" y="602"/>
                  </a:lnTo>
                  <a:lnTo>
                    <a:pt x="583" y="583"/>
                  </a:lnTo>
                  <a:lnTo>
                    <a:pt x="570" y="569"/>
                  </a:lnTo>
                  <a:lnTo>
                    <a:pt x="545" y="560"/>
                  </a:lnTo>
                  <a:lnTo>
                    <a:pt x="530" y="530"/>
                  </a:lnTo>
                  <a:lnTo>
                    <a:pt x="478" y="536"/>
                  </a:lnTo>
                  <a:lnTo>
                    <a:pt x="449" y="491"/>
                  </a:lnTo>
                  <a:lnTo>
                    <a:pt x="427" y="490"/>
                  </a:lnTo>
                  <a:lnTo>
                    <a:pt x="414" y="523"/>
                  </a:lnTo>
                  <a:lnTo>
                    <a:pt x="394" y="523"/>
                  </a:lnTo>
                  <a:lnTo>
                    <a:pt x="392" y="543"/>
                  </a:lnTo>
                  <a:lnTo>
                    <a:pt x="383" y="552"/>
                  </a:lnTo>
                  <a:lnTo>
                    <a:pt x="381" y="571"/>
                  </a:lnTo>
                  <a:lnTo>
                    <a:pt x="351" y="567"/>
                  </a:lnTo>
                  <a:lnTo>
                    <a:pt x="353" y="580"/>
                  </a:lnTo>
                  <a:lnTo>
                    <a:pt x="316" y="583"/>
                  </a:lnTo>
                  <a:lnTo>
                    <a:pt x="311" y="571"/>
                  </a:lnTo>
                  <a:lnTo>
                    <a:pt x="287" y="565"/>
                  </a:lnTo>
                  <a:lnTo>
                    <a:pt x="278" y="578"/>
                  </a:lnTo>
                  <a:lnTo>
                    <a:pt x="267" y="602"/>
                  </a:lnTo>
                  <a:lnTo>
                    <a:pt x="245" y="598"/>
                  </a:lnTo>
                  <a:lnTo>
                    <a:pt x="237" y="633"/>
                  </a:lnTo>
                  <a:lnTo>
                    <a:pt x="221" y="631"/>
                  </a:lnTo>
                  <a:lnTo>
                    <a:pt x="204" y="653"/>
                  </a:lnTo>
                  <a:lnTo>
                    <a:pt x="212" y="681"/>
                  </a:lnTo>
                  <a:lnTo>
                    <a:pt x="201" y="683"/>
                  </a:lnTo>
                  <a:lnTo>
                    <a:pt x="188" y="672"/>
                  </a:lnTo>
                  <a:lnTo>
                    <a:pt x="175" y="652"/>
                  </a:lnTo>
                  <a:lnTo>
                    <a:pt x="171" y="648"/>
                  </a:lnTo>
                  <a:lnTo>
                    <a:pt x="169" y="646"/>
                  </a:lnTo>
                  <a:lnTo>
                    <a:pt x="166" y="646"/>
                  </a:lnTo>
                  <a:lnTo>
                    <a:pt x="164" y="648"/>
                  </a:lnTo>
                  <a:lnTo>
                    <a:pt x="162" y="650"/>
                  </a:lnTo>
                  <a:lnTo>
                    <a:pt x="160" y="655"/>
                  </a:lnTo>
                  <a:lnTo>
                    <a:pt x="160" y="664"/>
                  </a:lnTo>
                  <a:lnTo>
                    <a:pt x="158" y="675"/>
                  </a:lnTo>
                  <a:lnTo>
                    <a:pt x="120" y="679"/>
                  </a:lnTo>
                  <a:lnTo>
                    <a:pt x="121" y="668"/>
                  </a:lnTo>
                  <a:lnTo>
                    <a:pt x="98" y="663"/>
                  </a:lnTo>
                  <a:lnTo>
                    <a:pt x="98" y="628"/>
                  </a:lnTo>
                  <a:lnTo>
                    <a:pt x="83" y="622"/>
                  </a:lnTo>
                  <a:lnTo>
                    <a:pt x="88" y="580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178" y="1673"/>
              <a:ext cx="870" cy="649"/>
            </a:xfrm>
            <a:custGeom>
              <a:avLst/>
              <a:gdLst/>
              <a:ahLst/>
              <a:cxnLst>
                <a:cxn ang="0">
                  <a:pos x="425" y="25"/>
                </a:cxn>
                <a:cxn ang="0">
                  <a:pos x="471" y="7"/>
                </a:cxn>
                <a:cxn ang="0">
                  <a:pos x="497" y="9"/>
                </a:cxn>
                <a:cxn ang="0">
                  <a:pos x="525" y="35"/>
                </a:cxn>
                <a:cxn ang="0">
                  <a:pos x="515" y="84"/>
                </a:cxn>
                <a:cxn ang="0">
                  <a:pos x="523" y="116"/>
                </a:cxn>
                <a:cxn ang="0">
                  <a:pos x="582" y="145"/>
                </a:cxn>
                <a:cxn ang="0">
                  <a:pos x="675" y="178"/>
                </a:cxn>
                <a:cxn ang="0">
                  <a:pos x="720" y="165"/>
                </a:cxn>
                <a:cxn ang="0">
                  <a:pos x="729" y="204"/>
                </a:cxn>
                <a:cxn ang="0">
                  <a:pos x="740" y="224"/>
                </a:cxn>
                <a:cxn ang="0">
                  <a:pos x="736" y="242"/>
                </a:cxn>
                <a:cxn ang="0">
                  <a:pos x="743" y="255"/>
                </a:cxn>
                <a:cxn ang="0">
                  <a:pos x="771" y="279"/>
                </a:cxn>
                <a:cxn ang="0">
                  <a:pos x="802" y="338"/>
                </a:cxn>
                <a:cxn ang="0">
                  <a:pos x="830" y="390"/>
                </a:cxn>
                <a:cxn ang="0">
                  <a:pos x="834" y="428"/>
                </a:cxn>
                <a:cxn ang="0">
                  <a:pos x="824" y="439"/>
                </a:cxn>
                <a:cxn ang="0">
                  <a:pos x="797" y="410"/>
                </a:cxn>
                <a:cxn ang="0">
                  <a:pos x="742" y="393"/>
                </a:cxn>
                <a:cxn ang="0">
                  <a:pos x="725" y="428"/>
                </a:cxn>
                <a:cxn ang="0">
                  <a:pos x="696" y="426"/>
                </a:cxn>
                <a:cxn ang="0">
                  <a:pos x="666" y="428"/>
                </a:cxn>
                <a:cxn ang="0">
                  <a:pos x="642" y="436"/>
                </a:cxn>
                <a:cxn ang="0">
                  <a:pos x="598" y="452"/>
                </a:cxn>
                <a:cxn ang="0">
                  <a:pos x="559" y="515"/>
                </a:cxn>
                <a:cxn ang="0">
                  <a:pos x="543" y="575"/>
                </a:cxn>
                <a:cxn ang="0">
                  <a:pos x="525" y="651"/>
                </a:cxn>
                <a:cxn ang="0">
                  <a:pos x="449" y="667"/>
                </a:cxn>
                <a:cxn ang="0">
                  <a:pos x="387" y="649"/>
                </a:cxn>
                <a:cxn ang="0">
                  <a:pos x="364" y="609"/>
                </a:cxn>
                <a:cxn ang="0">
                  <a:pos x="381" y="581"/>
                </a:cxn>
                <a:cxn ang="0">
                  <a:pos x="359" y="557"/>
                </a:cxn>
                <a:cxn ang="0">
                  <a:pos x="339" y="504"/>
                </a:cxn>
                <a:cxn ang="0">
                  <a:pos x="342" y="454"/>
                </a:cxn>
                <a:cxn ang="0">
                  <a:pos x="339" y="417"/>
                </a:cxn>
                <a:cxn ang="0">
                  <a:pos x="331" y="391"/>
                </a:cxn>
                <a:cxn ang="0">
                  <a:pos x="320" y="375"/>
                </a:cxn>
                <a:cxn ang="0">
                  <a:pos x="295" y="351"/>
                </a:cxn>
                <a:cxn ang="0">
                  <a:pos x="283" y="340"/>
                </a:cxn>
                <a:cxn ang="0">
                  <a:pos x="276" y="327"/>
                </a:cxn>
                <a:cxn ang="0">
                  <a:pos x="226" y="338"/>
                </a:cxn>
                <a:cxn ang="0">
                  <a:pos x="186" y="329"/>
                </a:cxn>
                <a:cxn ang="0">
                  <a:pos x="149" y="340"/>
                </a:cxn>
                <a:cxn ang="0">
                  <a:pos x="133" y="338"/>
                </a:cxn>
                <a:cxn ang="0">
                  <a:pos x="87" y="323"/>
                </a:cxn>
                <a:cxn ang="0">
                  <a:pos x="48" y="288"/>
                </a:cxn>
                <a:cxn ang="0">
                  <a:pos x="15" y="277"/>
                </a:cxn>
                <a:cxn ang="0">
                  <a:pos x="11" y="233"/>
                </a:cxn>
                <a:cxn ang="0">
                  <a:pos x="55" y="242"/>
                </a:cxn>
                <a:cxn ang="0">
                  <a:pos x="87" y="246"/>
                </a:cxn>
                <a:cxn ang="0">
                  <a:pos x="160" y="252"/>
                </a:cxn>
                <a:cxn ang="0">
                  <a:pos x="199" y="244"/>
                </a:cxn>
                <a:cxn ang="0">
                  <a:pos x="237" y="231"/>
                </a:cxn>
                <a:cxn ang="0">
                  <a:pos x="296" y="253"/>
                </a:cxn>
                <a:cxn ang="0">
                  <a:pos x="313" y="220"/>
                </a:cxn>
                <a:cxn ang="0">
                  <a:pos x="335" y="200"/>
                </a:cxn>
                <a:cxn ang="0">
                  <a:pos x="320" y="184"/>
                </a:cxn>
                <a:cxn ang="0">
                  <a:pos x="359" y="162"/>
                </a:cxn>
                <a:cxn ang="0">
                  <a:pos x="350" y="106"/>
                </a:cxn>
                <a:cxn ang="0">
                  <a:pos x="425" y="92"/>
                </a:cxn>
                <a:cxn ang="0">
                  <a:pos x="421" y="68"/>
                </a:cxn>
              </a:cxnLst>
              <a:rect l="0" t="0" r="r" b="b"/>
              <a:pathLst>
                <a:path w="848" h="667">
                  <a:moveTo>
                    <a:pt x="423" y="49"/>
                  </a:moveTo>
                  <a:lnTo>
                    <a:pt x="425" y="25"/>
                  </a:lnTo>
                  <a:lnTo>
                    <a:pt x="438" y="7"/>
                  </a:lnTo>
                  <a:lnTo>
                    <a:pt x="471" y="7"/>
                  </a:lnTo>
                  <a:lnTo>
                    <a:pt x="491" y="0"/>
                  </a:lnTo>
                  <a:lnTo>
                    <a:pt x="497" y="9"/>
                  </a:lnTo>
                  <a:lnTo>
                    <a:pt x="517" y="11"/>
                  </a:lnTo>
                  <a:lnTo>
                    <a:pt x="525" y="35"/>
                  </a:lnTo>
                  <a:lnTo>
                    <a:pt x="515" y="51"/>
                  </a:lnTo>
                  <a:lnTo>
                    <a:pt x="515" y="84"/>
                  </a:lnTo>
                  <a:lnTo>
                    <a:pt x="530" y="92"/>
                  </a:lnTo>
                  <a:lnTo>
                    <a:pt x="523" y="116"/>
                  </a:lnTo>
                  <a:lnTo>
                    <a:pt x="548" y="132"/>
                  </a:lnTo>
                  <a:lnTo>
                    <a:pt x="582" y="145"/>
                  </a:lnTo>
                  <a:lnTo>
                    <a:pt x="663" y="149"/>
                  </a:lnTo>
                  <a:lnTo>
                    <a:pt x="675" y="178"/>
                  </a:lnTo>
                  <a:lnTo>
                    <a:pt x="714" y="178"/>
                  </a:lnTo>
                  <a:lnTo>
                    <a:pt x="720" y="165"/>
                  </a:lnTo>
                  <a:lnTo>
                    <a:pt x="731" y="167"/>
                  </a:lnTo>
                  <a:lnTo>
                    <a:pt x="729" y="204"/>
                  </a:lnTo>
                  <a:lnTo>
                    <a:pt x="738" y="209"/>
                  </a:lnTo>
                  <a:lnTo>
                    <a:pt x="740" y="224"/>
                  </a:lnTo>
                  <a:lnTo>
                    <a:pt x="736" y="233"/>
                  </a:lnTo>
                  <a:lnTo>
                    <a:pt x="736" y="242"/>
                  </a:lnTo>
                  <a:lnTo>
                    <a:pt x="738" y="250"/>
                  </a:lnTo>
                  <a:lnTo>
                    <a:pt x="743" y="255"/>
                  </a:lnTo>
                  <a:lnTo>
                    <a:pt x="755" y="266"/>
                  </a:lnTo>
                  <a:lnTo>
                    <a:pt x="771" y="279"/>
                  </a:lnTo>
                  <a:lnTo>
                    <a:pt x="793" y="296"/>
                  </a:lnTo>
                  <a:lnTo>
                    <a:pt x="802" y="338"/>
                  </a:lnTo>
                  <a:lnTo>
                    <a:pt x="819" y="377"/>
                  </a:lnTo>
                  <a:lnTo>
                    <a:pt x="830" y="390"/>
                  </a:lnTo>
                  <a:lnTo>
                    <a:pt x="848" y="414"/>
                  </a:lnTo>
                  <a:lnTo>
                    <a:pt x="834" y="428"/>
                  </a:lnTo>
                  <a:lnTo>
                    <a:pt x="823" y="430"/>
                  </a:lnTo>
                  <a:lnTo>
                    <a:pt x="824" y="439"/>
                  </a:lnTo>
                  <a:lnTo>
                    <a:pt x="802" y="436"/>
                  </a:lnTo>
                  <a:lnTo>
                    <a:pt x="797" y="410"/>
                  </a:lnTo>
                  <a:lnTo>
                    <a:pt x="766" y="391"/>
                  </a:lnTo>
                  <a:lnTo>
                    <a:pt x="742" y="393"/>
                  </a:lnTo>
                  <a:lnTo>
                    <a:pt x="749" y="430"/>
                  </a:lnTo>
                  <a:lnTo>
                    <a:pt x="725" y="428"/>
                  </a:lnTo>
                  <a:lnTo>
                    <a:pt x="710" y="437"/>
                  </a:lnTo>
                  <a:lnTo>
                    <a:pt x="696" y="426"/>
                  </a:lnTo>
                  <a:lnTo>
                    <a:pt x="681" y="426"/>
                  </a:lnTo>
                  <a:lnTo>
                    <a:pt x="666" y="428"/>
                  </a:lnTo>
                  <a:lnTo>
                    <a:pt x="653" y="430"/>
                  </a:lnTo>
                  <a:lnTo>
                    <a:pt x="642" y="436"/>
                  </a:lnTo>
                  <a:lnTo>
                    <a:pt x="620" y="443"/>
                  </a:lnTo>
                  <a:lnTo>
                    <a:pt x="598" y="452"/>
                  </a:lnTo>
                  <a:lnTo>
                    <a:pt x="559" y="487"/>
                  </a:lnTo>
                  <a:lnTo>
                    <a:pt x="559" y="515"/>
                  </a:lnTo>
                  <a:lnTo>
                    <a:pt x="556" y="546"/>
                  </a:lnTo>
                  <a:lnTo>
                    <a:pt x="543" y="575"/>
                  </a:lnTo>
                  <a:lnTo>
                    <a:pt x="525" y="618"/>
                  </a:lnTo>
                  <a:lnTo>
                    <a:pt x="525" y="651"/>
                  </a:lnTo>
                  <a:lnTo>
                    <a:pt x="488" y="651"/>
                  </a:lnTo>
                  <a:lnTo>
                    <a:pt x="449" y="667"/>
                  </a:lnTo>
                  <a:lnTo>
                    <a:pt x="409" y="658"/>
                  </a:lnTo>
                  <a:lnTo>
                    <a:pt x="387" y="649"/>
                  </a:lnTo>
                  <a:lnTo>
                    <a:pt x="366" y="640"/>
                  </a:lnTo>
                  <a:lnTo>
                    <a:pt x="364" y="609"/>
                  </a:lnTo>
                  <a:lnTo>
                    <a:pt x="387" y="601"/>
                  </a:lnTo>
                  <a:lnTo>
                    <a:pt x="381" y="581"/>
                  </a:lnTo>
                  <a:lnTo>
                    <a:pt x="361" y="574"/>
                  </a:lnTo>
                  <a:lnTo>
                    <a:pt x="359" y="557"/>
                  </a:lnTo>
                  <a:lnTo>
                    <a:pt x="361" y="522"/>
                  </a:lnTo>
                  <a:lnTo>
                    <a:pt x="339" y="504"/>
                  </a:lnTo>
                  <a:lnTo>
                    <a:pt x="341" y="478"/>
                  </a:lnTo>
                  <a:lnTo>
                    <a:pt x="342" y="454"/>
                  </a:lnTo>
                  <a:lnTo>
                    <a:pt x="341" y="434"/>
                  </a:lnTo>
                  <a:lnTo>
                    <a:pt x="339" y="417"/>
                  </a:lnTo>
                  <a:lnTo>
                    <a:pt x="335" y="404"/>
                  </a:lnTo>
                  <a:lnTo>
                    <a:pt x="331" y="391"/>
                  </a:lnTo>
                  <a:lnTo>
                    <a:pt x="326" y="382"/>
                  </a:lnTo>
                  <a:lnTo>
                    <a:pt x="320" y="375"/>
                  </a:lnTo>
                  <a:lnTo>
                    <a:pt x="307" y="362"/>
                  </a:lnTo>
                  <a:lnTo>
                    <a:pt x="295" y="351"/>
                  </a:lnTo>
                  <a:lnTo>
                    <a:pt x="289" y="345"/>
                  </a:lnTo>
                  <a:lnTo>
                    <a:pt x="283" y="340"/>
                  </a:lnTo>
                  <a:lnTo>
                    <a:pt x="280" y="334"/>
                  </a:lnTo>
                  <a:lnTo>
                    <a:pt x="276" y="327"/>
                  </a:lnTo>
                  <a:lnTo>
                    <a:pt x="237" y="327"/>
                  </a:lnTo>
                  <a:lnTo>
                    <a:pt x="226" y="338"/>
                  </a:lnTo>
                  <a:lnTo>
                    <a:pt x="206" y="333"/>
                  </a:lnTo>
                  <a:lnTo>
                    <a:pt x="186" y="329"/>
                  </a:lnTo>
                  <a:lnTo>
                    <a:pt x="180" y="342"/>
                  </a:lnTo>
                  <a:lnTo>
                    <a:pt x="149" y="340"/>
                  </a:lnTo>
                  <a:lnTo>
                    <a:pt x="144" y="355"/>
                  </a:lnTo>
                  <a:lnTo>
                    <a:pt x="133" y="338"/>
                  </a:lnTo>
                  <a:lnTo>
                    <a:pt x="107" y="342"/>
                  </a:lnTo>
                  <a:lnTo>
                    <a:pt x="87" y="323"/>
                  </a:lnTo>
                  <a:lnTo>
                    <a:pt x="70" y="299"/>
                  </a:lnTo>
                  <a:lnTo>
                    <a:pt x="48" y="288"/>
                  </a:lnTo>
                  <a:lnTo>
                    <a:pt x="26" y="285"/>
                  </a:lnTo>
                  <a:lnTo>
                    <a:pt x="15" y="277"/>
                  </a:lnTo>
                  <a:lnTo>
                    <a:pt x="0" y="253"/>
                  </a:lnTo>
                  <a:lnTo>
                    <a:pt x="11" y="233"/>
                  </a:lnTo>
                  <a:lnTo>
                    <a:pt x="44" y="228"/>
                  </a:lnTo>
                  <a:lnTo>
                    <a:pt x="55" y="242"/>
                  </a:lnTo>
                  <a:lnTo>
                    <a:pt x="81" y="242"/>
                  </a:lnTo>
                  <a:lnTo>
                    <a:pt x="87" y="246"/>
                  </a:lnTo>
                  <a:lnTo>
                    <a:pt x="92" y="250"/>
                  </a:lnTo>
                  <a:lnTo>
                    <a:pt x="160" y="252"/>
                  </a:lnTo>
                  <a:lnTo>
                    <a:pt x="164" y="239"/>
                  </a:lnTo>
                  <a:lnTo>
                    <a:pt x="199" y="244"/>
                  </a:lnTo>
                  <a:lnTo>
                    <a:pt x="201" y="228"/>
                  </a:lnTo>
                  <a:lnTo>
                    <a:pt x="237" y="231"/>
                  </a:lnTo>
                  <a:lnTo>
                    <a:pt x="250" y="244"/>
                  </a:lnTo>
                  <a:lnTo>
                    <a:pt x="296" y="253"/>
                  </a:lnTo>
                  <a:lnTo>
                    <a:pt x="296" y="231"/>
                  </a:lnTo>
                  <a:lnTo>
                    <a:pt x="313" y="220"/>
                  </a:lnTo>
                  <a:lnTo>
                    <a:pt x="313" y="202"/>
                  </a:lnTo>
                  <a:lnTo>
                    <a:pt x="335" y="200"/>
                  </a:lnTo>
                  <a:lnTo>
                    <a:pt x="326" y="187"/>
                  </a:lnTo>
                  <a:lnTo>
                    <a:pt x="320" y="184"/>
                  </a:lnTo>
                  <a:lnTo>
                    <a:pt x="322" y="165"/>
                  </a:lnTo>
                  <a:lnTo>
                    <a:pt x="359" y="162"/>
                  </a:lnTo>
                  <a:lnTo>
                    <a:pt x="359" y="134"/>
                  </a:lnTo>
                  <a:lnTo>
                    <a:pt x="350" y="106"/>
                  </a:lnTo>
                  <a:lnTo>
                    <a:pt x="396" y="114"/>
                  </a:lnTo>
                  <a:lnTo>
                    <a:pt x="425" y="92"/>
                  </a:lnTo>
                  <a:lnTo>
                    <a:pt x="438" y="79"/>
                  </a:lnTo>
                  <a:lnTo>
                    <a:pt x="421" y="68"/>
                  </a:lnTo>
                  <a:lnTo>
                    <a:pt x="423" y="49"/>
                  </a:lnTo>
                  <a:close/>
                </a:path>
              </a:pathLst>
            </a:cu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1174" y="1808"/>
              <a:ext cx="222" cy="130"/>
            </a:xfrm>
            <a:custGeom>
              <a:avLst/>
              <a:gdLst/>
              <a:ahLst/>
              <a:cxnLst>
                <a:cxn ang="0">
                  <a:pos x="2" y="20"/>
                </a:cxn>
                <a:cxn ang="0">
                  <a:pos x="16" y="0"/>
                </a:cxn>
                <a:cxn ang="0">
                  <a:pos x="42" y="0"/>
                </a:cxn>
                <a:cxn ang="0">
                  <a:pos x="59" y="7"/>
                </a:cxn>
                <a:cxn ang="0">
                  <a:pos x="105" y="7"/>
                </a:cxn>
                <a:cxn ang="0">
                  <a:pos x="118" y="40"/>
                </a:cxn>
                <a:cxn ang="0">
                  <a:pos x="132" y="40"/>
                </a:cxn>
                <a:cxn ang="0">
                  <a:pos x="134" y="16"/>
                </a:cxn>
                <a:cxn ang="0">
                  <a:pos x="176" y="20"/>
                </a:cxn>
                <a:cxn ang="0">
                  <a:pos x="195" y="47"/>
                </a:cxn>
                <a:cxn ang="0">
                  <a:pos x="213" y="75"/>
                </a:cxn>
                <a:cxn ang="0">
                  <a:pos x="217" y="117"/>
                </a:cxn>
                <a:cxn ang="0">
                  <a:pos x="200" y="117"/>
                </a:cxn>
                <a:cxn ang="0">
                  <a:pos x="184" y="101"/>
                </a:cxn>
                <a:cxn ang="0">
                  <a:pos x="164" y="95"/>
                </a:cxn>
                <a:cxn ang="0">
                  <a:pos x="158" y="115"/>
                </a:cxn>
                <a:cxn ang="0">
                  <a:pos x="140" y="115"/>
                </a:cxn>
                <a:cxn ang="0">
                  <a:pos x="143" y="130"/>
                </a:cxn>
                <a:cxn ang="0">
                  <a:pos x="123" y="130"/>
                </a:cxn>
                <a:cxn ang="0">
                  <a:pos x="112" y="117"/>
                </a:cxn>
                <a:cxn ang="0">
                  <a:pos x="94" y="95"/>
                </a:cxn>
                <a:cxn ang="0">
                  <a:pos x="81" y="97"/>
                </a:cxn>
                <a:cxn ang="0">
                  <a:pos x="77" y="119"/>
                </a:cxn>
                <a:cxn ang="0">
                  <a:pos x="55" y="119"/>
                </a:cxn>
                <a:cxn ang="0">
                  <a:pos x="51" y="134"/>
                </a:cxn>
                <a:cxn ang="0">
                  <a:pos x="29" y="121"/>
                </a:cxn>
                <a:cxn ang="0">
                  <a:pos x="31" y="92"/>
                </a:cxn>
                <a:cxn ang="0">
                  <a:pos x="7" y="77"/>
                </a:cxn>
                <a:cxn ang="0">
                  <a:pos x="13" y="57"/>
                </a:cxn>
                <a:cxn ang="0">
                  <a:pos x="0" y="51"/>
                </a:cxn>
                <a:cxn ang="0">
                  <a:pos x="2" y="20"/>
                </a:cxn>
              </a:cxnLst>
              <a:rect l="0" t="0" r="r" b="b"/>
              <a:pathLst>
                <a:path w="217" h="134">
                  <a:moveTo>
                    <a:pt x="2" y="20"/>
                  </a:moveTo>
                  <a:lnTo>
                    <a:pt x="16" y="0"/>
                  </a:lnTo>
                  <a:lnTo>
                    <a:pt x="42" y="0"/>
                  </a:lnTo>
                  <a:lnTo>
                    <a:pt x="59" y="7"/>
                  </a:lnTo>
                  <a:lnTo>
                    <a:pt x="105" y="7"/>
                  </a:lnTo>
                  <a:lnTo>
                    <a:pt x="118" y="40"/>
                  </a:lnTo>
                  <a:lnTo>
                    <a:pt x="132" y="40"/>
                  </a:lnTo>
                  <a:lnTo>
                    <a:pt x="134" y="16"/>
                  </a:lnTo>
                  <a:lnTo>
                    <a:pt x="176" y="20"/>
                  </a:lnTo>
                  <a:lnTo>
                    <a:pt x="195" y="47"/>
                  </a:lnTo>
                  <a:lnTo>
                    <a:pt x="213" y="75"/>
                  </a:lnTo>
                  <a:lnTo>
                    <a:pt x="217" y="117"/>
                  </a:lnTo>
                  <a:lnTo>
                    <a:pt x="200" y="117"/>
                  </a:lnTo>
                  <a:lnTo>
                    <a:pt x="184" y="101"/>
                  </a:lnTo>
                  <a:lnTo>
                    <a:pt x="164" y="95"/>
                  </a:lnTo>
                  <a:lnTo>
                    <a:pt x="158" y="115"/>
                  </a:lnTo>
                  <a:lnTo>
                    <a:pt x="140" y="115"/>
                  </a:lnTo>
                  <a:lnTo>
                    <a:pt x="143" y="130"/>
                  </a:lnTo>
                  <a:lnTo>
                    <a:pt x="123" y="130"/>
                  </a:lnTo>
                  <a:lnTo>
                    <a:pt x="112" y="117"/>
                  </a:lnTo>
                  <a:lnTo>
                    <a:pt x="94" y="95"/>
                  </a:lnTo>
                  <a:lnTo>
                    <a:pt x="81" y="97"/>
                  </a:lnTo>
                  <a:lnTo>
                    <a:pt x="77" y="119"/>
                  </a:lnTo>
                  <a:lnTo>
                    <a:pt x="55" y="119"/>
                  </a:lnTo>
                  <a:lnTo>
                    <a:pt x="51" y="134"/>
                  </a:lnTo>
                  <a:lnTo>
                    <a:pt x="29" y="121"/>
                  </a:lnTo>
                  <a:lnTo>
                    <a:pt x="31" y="92"/>
                  </a:lnTo>
                  <a:lnTo>
                    <a:pt x="7" y="77"/>
                  </a:lnTo>
                  <a:lnTo>
                    <a:pt x="13" y="57"/>
                  </a:lnTo>
                  <a:lnTo>
                    <a:pt x="0" y="51"/>
                  </a:lnTo>
                  <a:lnTo>
                    <a:pt x="2" y="20"/>
                  </a:lnTo>
                  <a:close/>
                </a:path>
              </a:pathLst>
            </a:cu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1037" y="2349"/>
              <a:ext cx="303" cy="238"/>
            </a:xfrm>
            <a:custGeom>
              <a:avLst/>
              <a:gdLst/>
              <a:ahLst/>
              <a:cxnLst>
                <a:cxn ang="0">
                  <a:pos x="57" y="79"/>
                </a:cxn>
                <a:cxn ang="0">
                  <a:pos x="68" y="17"/>
                </a:cxn>
                <a:cxn ang="0">
                  <a:pos x="103" y="0"/>
                </a:cxn>
                <a:cxn ang="0">
                  <a:pos x="177" y="28"/>
                </a:cxn>
                <a:cxn ang="0">
                  <a:pos x="236" y="50"/>
                </a:cxn>
                <a:cxn ang="0">
                  <a:pos x="247" y="116"/>
                </a:cxn>
                <a:cxn ang="0">
                  <a:pos x="295" y="212"/>
                </a:cxn>
                <a:cxn ang="0">
                  <a:pos x="267" y="245"/>
                </a:cxn>
                <a:cxn ang="0">
                  <a:pos x="210" y="215"/>
                </a:cxn>
                <a:cxn ang="0">
                  <a:pos x="153" y="237"/>
                </a:cxn>
                <a:cxn ang="0">
                  <a:pos x="127" y="226"/>
                </a:cxn>
                <a:cxn ang="0">
                  <a:pos x="109" y="204"/>
                </a:cxn>
                <a:cxn ang="0">
                  <a:pos x="92" y="180"/>
                </a:cxn>
                <a:cxn ang="0">
                  <a:pos x="44" y="156"/>
                </a:cxn>
                <a:cxn ang="0">
                  <a:pos x="19" y="142"/>
                </a:cxn>
                <a:cxn ang="0">
                  <a:pos x="0" y="101"/>
                </a:cxn>
                <a:cxn ang="0">
                  <a:pos x="57" y="79"/>
                </a:cxn>
              </a:cxnLst>
              <a:rect l="0" t="0" r="r" b="b"/>
              <a:pathLst>
                <a:path w="295" h="245">
                  <a:moveTo>
                    <a:pt x="57" y="79"/>
                  </a:moveTo>
                  <a:lnTo>
                    <a:pt x="68" y="17"/>
                  </a:lnTo>
                  <a:lnTo>
                    <a:pt x="103" y="0"/>
                  </a:lnTo>
                  <a:lnTo>
                    <a:pt x="177" y="28"/>
                  </a:lnTo>
                  <a:lnTo>
                    <a:pt x="236" y="50"/>
                  </a:lnTo>
                  <a:lnTo>
                    <a:pt x="247" y="116"/>
                  </a:lnTo>
                  <a:lnTo>
                    <a:pt x="295" y="212"/>
                  </a:lnTo>
                  <a:lnTo>
                    <a:pt x="267" y="245"/>
                  </a:lnTo>
                  <a:lnTo>
                    <a:pt x="210" y="215"/>
                  </a:lnTo>
                  <a:lnTo>
                    <a:pt x="153" y="237"/>
                  </a:lnTo>
                  <a:lnTo>
                    <a:pt x="127" y="226"/>
                  </a:lnTo>
                  <a:lnTo>
                    <a:pt x="109" y="204"/>
                  </a:lnTo>
                  <a:lnTo>
                    <a:pt x="92" y="180"/>
                  </a:lnTo>
                  <a:lnTo>
                    <a:pt x="44" y="156"/>
                  </a:lnTo>
                  <a:lnTo>
                    <a:pt x="19" y="142"/>
                  </a:lnTo>
                  <a:lnTo>
                    <a:pt x="0" y="101"/>
                  </a:lnTo>
                  <a:lnTo>
                    <a:pt x="57" y="79"/>
                  </a:lnTo>
                  <a:close/>
                </a:path>
              </a:pathLst>
            </a:cu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auto">
            <a:xfrm>
              <a:off x="2384" y="1112"/>
              <a:ext cx="236" cy="151"/>
            </a:xfrm>
            <a:custGeom>
              <a:avLst/>
              <a:gdLst/>
              <a:ahLst/>
              <a:cxnLst>
                <a:cxn ang="0">
                  <a:pos x="191" y="0"/>
                </a:cxn>
                <a:cxn ang="0">
                  <a:pos x="201" y="7"/>
                </a:cxn>
                <a:cxn ang="0">
                  <a:pos x="208" y="15"/>
                </a:cxn>
                <a:cxn ang="0">
                  <a:pos x="214" y="22"/>
                </a:cxn>
                <a:cxn ang="0">
                  <a:pos x="219" y="31"/>
                </a:cxn>
                <a:cxn ang="0">
                  <a:pos x="225" y="39"/>
                </a:cxn>
                <a:cxn ang="0">
                  <a:pos x="228" y="48"/>
                </a:cxn>
                <a:cxn ang="0">
                  <a:pos x="230" y="57"/>
                </a:cxn>
                <a:cxn ang="0">
                  <a:pos x="230" y="68"/>
                </a:cxn>
                <a:cxn ang="0">
                  <a:pos x="230" y="77"/>
                </a:cxn>
                <a:cxn ang="0">
                  <a:pos x="228" y="85"/>
                </a:cxn>
                <a:cxn ang="0">
                  <a:pos x="225" y="94"/>
                </a:cxn>
                <a:cxn ang="0">
                  <a:pos x="221" y="101"/>
                </a:cxn>
                <a:cxn ang="0">
                  <a:pos x="215" y="110"/>
                </a:cxn>
                <a:cxn ang="0">
                  <a:pos x="210" y="118"/>
                </a:cxn>
                <a:cxn ang="0">
                  <a:pos x="204" y="123"/>
                </a:cxn>
                <a:cxn ang="0">
                  <a:pos x="197" y="131"/>
                </a:cxn>
                <a:cxn ang="0">
                  <a:pos x="179" y="142"/>
                </a:cxn>
                <a:cxn ang="0">
                  <a:pos x="160" y="149"/>
                </a:cxn>
                <a:cxn ang="0">
                  <a:pos x="138" y="154"/>
                </a:cxn>
                <a:cxn ang="0">
                  <a:pos x="116" y="156"/>
                </a:cxn>
                <a:cxn ang="0">
                  <a:pos x="92" y="154"/>
                </a:cxn>
                <a:cxn ang="0">
                  <a:pos x="70" y="149"/>
                </a:cxn>
                <a:cxn ang="0">
                  <a:pos x="50" y="142"/>
                </a:cxn>
                <a:cxn ang="0">
                  <a:pos x="33" y="131"/>
                </a:cxn>
                <a:cxn ang="0">
                  <a:pos x="26" y="123"/>
                </a:cxn>
                <a:cxn ang="0">
                  <a:pos x="19" y="118"/>
                </a:cxn>
                <a:cxn ang="0">
                  <a:pos x="13" y="110"/>
                </a:cxn>
                <a:cxn ang="0">
                  <a:pos x="9" y="101"/>
                </a:cxn>
                <a:cxn ang="0">
                  <a:pos x="4" y="94"/>
                </a:cxn>
                <a:cxn ang="0">
                  <a:pos x="2" y="85"/>
                </a:cxn>
                <a:cxn ang="0">
                  <a:pos x="0" y="77"/>
                </a:cxn>
                <a:cxn ang="0">
                  <a:pos x="0" y="68"/>
                </a:cxn>
                <a:cxn ang="0">
                  <a:pos x="0" y="64"/>
                </a:cxn>
                <a:cxn ang="0">
                  <a:pos x="0" y="62"/>
                </a:cxn>
                <a:cxn ang="0">
                  <a:pos x="41" y="90"/>
                </a:cxn>
                <a:cxn ang="0">
                  <a:pos x="66" y="92"/>
                </a:cxn>
                <a:cxn ang="0">
                  <a:pos x="52" y="51"/>
                </a:cxn>
                <a:cxn ang="0">
                  <a:pos x="77" y="42"/>
                </a:cxn>
                <a:cxn ang="0">
                  <a:pos x="77" y="4"/>
                </a:cxn>
                <a:cxn ang="0">
                  <a:pos x="105" y="13"/>
                </a:cxn>
                <a:cxn ang="0">
                  <a:pos x="111" y="74"/>
                </a:cxn>
                <a:cxn ang="0">
                  <a:pos x="134" y="75"/>
                </a:cxn>
                <a:cxn ang="0">
                  <a:pos x="155" y="74"/>
                </a:cxn>
                <a:cxn ang="0">
                  <a:pos x="162" y="72"/>
                </a:cxn>
                <a:cxn ang="0">
                  <a:pos x="169" y="68"/>
                </a:cxn>
                <a:cxn ang="0">
                  <a:pos x="177" y="64"/>
                </a:cxn>
                <a:cxn ang="0">
                  <a:pos x="182" y="61"/>
                </a:cxn>
                <a:cxn ang="0">
                  <a:pos x="188" y="55"/>
                </a:cxn>
                <a:cxn ang="0">
                  <a:pos x="190" y="50"/>
                </a:cxn>
                <a:cxn ang="0">
                  <a:pos x="193" y="44"/>
                </a:cxn>
                <a:cxn ang="0">
                  <a:pos x="195" y="37"/>
                </a:cxn>
                <a:cxn ang="0">
                  <a:pos x="195" y="20"/>
                </a:cxn>
                <a:cxn ang="0">
                  <a:pos x="191" y="0"/>
                </a:cxn>
              </a:cxnLst>
              <a:rect l="0" t="0" r="r" b="b"/>
              <a:pathLst>
                <a:path w="230" h="156">
                  <a:moveTo>
                    <a:pt x="191" y="0"/>
                  </a:moveTo>
                  <a:lnTo>
                    <a:pt x="201" y="7"/>
                  </a:lnTo>
                  <a:lnTo>
                    <a:pt x="208" y="15"/>
                  </a:lnTo>
                  <a:lnTo>
                    <a:pt x="214" y="22"/>
                  </a:lnTo>
                  <a:lnTo>
                    <a:pt x="219" y="31"/>
                  </a:lnTo>
                  <a:lnTo>
                    <a:pt x="225" y="39"/>
                  </a:lnTo>
                  <a:lnTo>
                    <a:pt x="228" y="48"/>
                  </a:lnTo>
                  <a:lnTo>
                    <a:pt x="230" y="57"/>
                  </a:lnTo>
                  <a:lnTo>
                    <a:pt x="230" y="68"/>
                  </a:lnTo>
                  <a:lnTo>
                    <a:pt x="230" y="77"/>
                  </a:lnTo>
                  <a:lnTo>
                    <a:pt x="228" y="85"/>
                  </a:lnTo>
                  <a:lnTo>
                    <a:pt x="225" y="94"/>
                  </a:lnTo>
                  <a:lnTo>
                    <a:pt x="221" y="101"/>
                  </a:lnTo>
                  <a:lnTo>
                    <a:pt x="215" y="110"/>
                  </a:lnTo>
                  <a:lnTo>
                    <a:pt x="210" y="118"/>
                  </a:lnTo>
                  <a:lnTo>
                    <a:pt x="204" y="123"/>
                  </a:lnTo>
                  <a:lnTo>
                    <a:pt x="197" y="131"/>
                  </a:lnTo>
                  <a:lnTo>
                    <a:pt x="179" y="142"/>
                  </a:lnTo>
                  <a:lnTo>
                    <a:pt x="160" y="149"/>
                  </a:lnTo>
                  <a:lnTo>
                    <a:pt x="138" y="154"/>
                  </a:lnTo>
                  <a:lnTo>
                    <a:pt x="116" y="156"/>
                  </a:lnTo>
                  <a:lnTo>
                    <a:pt x="92" y="154"/>
                  </a:lnTo>
                  <a:lnTo>
                    <a:pt x="70" y="149"/>
                  </a:lnTo>
                  <a:lnTo>
                    <a:pt x="50" y="142"/>
                  </a:lnTo>
                  <a:lnTo>
                    <a:pt x="33" y="131"/>
                  </a:lnTo>
                  <a:lnTo>
                    <a:pt x="26" y="123"/>
                  </a:lnTo>
                  <a:lnTo>
                    <a:pt x="19" y="118"/>
                  </a:lnTo>
                  <a:lnTo>
                    <a:pt x="13" y="110"/>
                  </a:lnTo>
                  <a:lnTo>
                    <a:pt x="9" y="101"/>
                  </a:lnTo>
                  <a:lnTo>
                    <a:pt x="4" y="94"/>
                  </a:lnTo>
                  <a:lnTo>
                    <a:pt x="2" y="85"/>
                  </a:lnTo>
                  <a:lnTo>
                    <a:pt x="0" y="77"/>
                  </a:lnTo>
                  <a:lnTo>
                    <a:pt x="0" y="68"/>
                  </a:lnTo>
                  <a:lnTo>
                    <a:pt x="0" y="64"/>
                  </a:lnTo>
                  <a:lnTo>
                    <a:pt x="0" y="62"/>
                  </a:lnTo>
                  <a:lnTo>
                    <a:pt x="41" y="90"/>
                  </a:lnTo>
                  <a:lnTo>
                    <a:pt x="66" y="92"/>
                  </a:lnTo>
                  <a:lnTo>
                    <a:pt x="52" y="51"/>
                  </a:lnTo>
                  <a:lnTo>
                    <a:pt x="77" y="42"/>
                  </a:lnTo>
                  <a:lnTo>
                    <a:pt x="77" y="4"/>
                  </a:lnTo>
                  <a:lnTo>
                    <a:pt x="105" y="13"/>
                  </a:lnTo>
                  <a:lnTo>
                    <a:pt x="111" y="74"/>
                  </a:lnTo>
                  <a:lnTo>
                    <a:pt x="134" y="75"/>
                  </a:lnTo>
                  <a:lnTo>
                    <a:pt x="155" y="74"/>
                  </a:lnTo>
                  <a:lnTo>
                    <a:pt x="162" y="72"/>
                  </a:lnTo>
                  <a:lnTo>
                    <a:pt x="169" y="68"/>
                  </a:lnTo>
                  <a:lnTo>
                    <a:pt x="177" y="64"/>
                  </a:lnTo>
                  <a:lnTo>
                    <a:pt x="182" y="61"/>
                  </a:lnTo>
                  <a:lnTo>
                    <a:pt x="188" y="55"/>
                  </a:lnTo>
                  <a:lnTo>
                    <a:pt x="190" y="50"/>
                  </a:lnTo>
                  <a:lnTo>
                    <a:pt x="193" y="44"/>
                  </a:lnTo>
                  <a:lnTo>
                    <a:pt x="195" y="37"/>
                  </a:lnTo>
                  <a:lnTo>
                    <a:pt x="195" y="20"/>
                  </a:lnTo>
                  <a:lnTo>
                    <a:pt x="191" y="0"/>
                  </a:lnTo>
                  <a:close/>
                </a:path>
              </a:pathLst>
            </a:custGeom>
            <a:solidFill>
              <a:srgbClr val="DA251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>
              <a:off x="3864" y="1284"/>
              <a:ext cx="43" cy="41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9" y="1"/>
                </a:cxn>
                <a:cxn ang="0">
                  <a:pos x="35" y="7"/>
                </a:cxn>
                <a:cxn ang="0">
                  <a:pos x="40" y="12"/>
                </a:cxn>
                <a:cxn ang="0">
                  <a:pos x="42" y="22"/>
                </a:cxn>
                <a:cxn ang="0">
                  <a:pos x="40" y="29"/>
                </a:cxn>
                <a:cxn ang="0">
                  <a:pos x="35" y="36"/>
                </a:cxn>
                <a:cxn ang="0">
                  <a:pos x="29" y="40"/>
                </a:cxn>
                <a:cxn ang="0">
                  <a:pos x="20" y="42"/>
                </a:cxn>
                <a:cxn ang="0">
                  <a:pos x="13" y="40"/>
                </a:cxn>
                <a:cxn ang="0">
                  <a:pos x="5" y="36"/>
                </a:cxn>
                <a:cxn ang="0">
                  <a:pos x="2" y="29"/>
                </a:cxn>
                <a:cxn ang="0">
                  <a:pos x="0" y="22"/>
                </a:cxn>
                <a:cxn ang="0">
                  <a:pos x="2" y="12"/>
                </a:cxn>
                <a:cxn ang="0">
                  <a:pos x="5" y="7"/>
                </a:cxn>
                <a:cxn ang="0">
                  <a:pos x="13" y="1"/>
                </a:cxn>
                <a:cxn ang="0">
                  <a:pos x="20" y="0"/>
                </a:cxn>
              </a:cxnLst>
              <a:rect l="0" t="0" r="r" b="b"/>
              <a:pathLst>
                <a:path w="42" h="42">
                  <a:moveTo>
                    <a:pt x="20" y="0"/>
                  </a:moveTo>
                  <a:lnTo>
                    <a:pt x="29" y="1"/>
                  </a:lnTo>
                  <a:lnTo>
                    <a:pt x="35" y="7"/>
                  </a:lnTo>
                  <a:lnTo>
                    <a:pt x="40" y="12"/>
                  </a:lnTo>
                  <a:lnTo>
                    <a:pt x="42" y="22"/>
                  </a:lnTo>
                  <a:lnTo>
                    <a:pt x="40" y="29"/>
                  </a:lnTo>
                  <a:lnTo>
                    <a:pt x="35" y="36"/>
                  </a:lnTo>
                  <a:lnTo>
                    <a:pt x="29" y="40"/>
                  </a:lnTo>
                  <a:lnTo>
                    <a:pt x="20" y="42"/>
                  </a:lnTo>
                  <a:lnTo>
                    <a:pt x="13" y="40"/>
                  </a:lnTo>
                  <a:lnTo>
                    <a:pt x="5" y="36"/>
                  </a:lnTo>
                  <a:lnTo>
                    <a:pt x="2" y="29"/>
                  </a:lnTo>
                  <a:lnTo>
                    <a:pt x="0" y="22"/>
                  </a:lnTo>
                  <a:lnTo>
                    <a:pt x="2" y="12"/>
                  </a:lnTo>
                  <a:lnTo>
                    <a:pt x="5" y="7"/>
                  </a:lnTo>
                  <a:lnTo>
                    <a:pt x="13" y="1"/>
                  </a:lnTo>
                  <a:lnTo>
                    <a:pt x="20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4712" y="1244"/>
              <a:ext cx="41" cy="4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9" y="0"/>
                </a:cxn>
                <a:cxn ang="0">
                  <a:pos x="35" y="6"/>
                </a:cxn>
                <a:cxn ang="0">
                  <a:pos x="40" y="11"/>
                </a:cxn>
                <a:cxn ang="0">
                  <a:pos x="40" y="20"/>
                </a:cxn>
                <a:cxn ang="0">
                  <a:pos x="40" y="28"/>
                </a:cxn>
                <a:cxn ang="0">
                  <a:pos x="35" y="35"/>
                </a:cxn>
                <a:cxn ang="0">
                  <a:pos x="29" y="39"/>
                </a:cxn>
                <a:cxn ang="0">
                  <a:pos x="20" y="41"/>
                </a:cxn>
                <a:cxn ang="0">
                  <a:pos x="13" y="39"/>
                </a:cxn>
                <a:cxn ang="0">
                  <a:pos x="5" y="35"/>
                </a:cxn>
                <a:cxn ang="0">
                  <a:pos x="2" y="28"/>
                </a:cxn>
                <a:cxn ang="0">
                  <a:pos x="0" y="20"/>
                </a:cxn>
                <a:cxn ang="0">
                  <a:pos x="2" y="11"/>
                </a:cxn>
                <a:cxn ang="0">
                  <a:pos x="5" y="6"/>
                </a:cxn>
                <a:cxn ang="0">
                  <a:pos x="13" y="0"/>
                </a:cxn>
                <a:cxn ang="0">
                  <a:pos x="20" y="0"/>
                </a:cxn>
              </a:cxnLst>
              <a:rect l="0" t="0" r="r" b="b"/>
              <a:pathLst>
                <a:path w="40" h="41">
                  <a:moveTo>
                    <a:pt x="20" y="0"/>
                  </a:moveTo>
                  <a:lnTo>
                    <a:pt x="29" y="0"/>
                  </a:lnTo>
                  <a:lnTo>
                    <a:pt x="35" y="6"/>
                  </a:lnTo>
                  <a:lnTo>
                    <a:pt x="40" y="11"/>
                  </a:lnTo>
                  <a:lnTo>
                    <a:pt x="40" y="20"/>
                  </a:lnTo>
                  <a:lnTo>
                    <a:pt x="40" y="28"/>
                  </a:lnTo>
                  <a:lnTo>
                    <a:pt x="35" y="35"/>
                  </a:lnTo>
                  <a:lnTo>
                    <a:pt x="29" y="39"/>
                  </a:lnTo>
                  <a:lnTo>
                    <a:pt x="20" y="41"/>
                  </a:lnTo>
                  <a:lnTo>
                    <a:pt x="13" y="39"/>
                  </a:lnTo>
                  <a:lnTo>
                    <a:pt x="5" y="35"/>
                  </a:lnTo>
                  <a:lnTo>
                    <a:pt x="2" y="28"/>
                  </a:lnTo>
                  <a:lnTo>
                    <a:pt x="0" y="20"/>
                  </a:lnTo>
                  <a:lnTo>
                    <a:pt x="2" y="11"/>
                  </a:lnTo>
                  <a:lnTo>
                    <a:pt x="5" y="6"/>
                  </a:lnTo>
                  <a:lnTo>
                    <a:pt x="13" y="0"/>
                  </a:lnTo>
                  <a:lnTo>
                    <a:pt x="20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auto">
            <a:xfrm>
              <a:off x="3923" y="2160"/>
              <a:ext cx="43" cy="4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9" y="1"/>
                </a:cxn>
                <a:cxn ang="0">
                  <a:pos x="35" y="5"/>
                </a:cxn>
                <a:cxn ang="0">
                  <a:pos x="40" y="12"/>
                </a:cxn>
                <a:cxn ang="0">
                  <a:pos x="42" y="20"/>
                </a:cxn>
                <a:cxn ang="0">
                  <a:pos x="40" y="29"/>
                </a:cxn>
                <a:cxn ang="0">
                  <a:pos x="35" y="34"/>
                </a:cxn>
                <a:cxn ang="0">
                  <a:pos x="29" y="40"/>
                </a:cxn>
                <a:cxn ang="0">
                  <a:pos x="20" y="42"/>
                </a:cxn>
                <a:cxn ang="0">
                  <a:pos x="13" y="40"/>
                </a:cxn>
                <a:cxn ang="0">
                  <a:pos x="5" y="34"/>
                </a:cxn>
                <a:cxn ang="0">
                  <a:pos x="1" y="29"/>
                </a:cxn>
                <a:cxn ang="0">
                  <a:pos x="0" y="20"/>
                </a:cxn>
                <a:cxn ang="0">
                  <a:pos x="1" y="12"/>
                </a:cxn>
                <a:cxn ang="0">
                  <a:pos x="5" y="5"/>
                </a:cxn>
                <a:cxn ang="0">
                  <a:pos x="13" y="1"/>
                </a:cxn>
                <a:cxn ang="0">
                  <a:pos x="20" y="0"/>
                </a:cxn>
              </a:cxnLst>
              <a:rect l="0" t="0" r="r" b="b"/>
              <a:pathLst>
                <a:path w="42" h="42">
                  <a:moveTo>
                    <a:pt x="20" y="0"/>
                  </a:moveTo>
                  <a:lnTo>
                    <a:pt x="29" y="1"/>
                  </a:lnTo>
                  <a:lnTo>
                    <a:pt x="35" y="5"/>
                  </a:lnTo>
                  <a:lnTo>
                    <a:pt x="40" y="12"/>
                  </a:lnTo>
                  <a:lnTo>
                    <a:pt x="42" y="20"/>
                  </a:lnTo>
                  <a:lnTo>
                    <a:pt x="40" y="29"/>
                  </a:lnTo>
                  <a:lnTo>
                    <a:pt x="35" y="34"/>
                  </a:lnTo>
                  <a:lnTo>
                    <a:pt x="29" y="40"/>
                  </a:lnTo>
                  <a:lnTo>
                    <a:pt x="20" y="42"/>
                  </a:lnTo>
                  <a:lnTo>
                    <a:pt x="13" y="40"/>
                  </a:lnTo>
                  <a:lnTo>
                    <a:pt x="5" y="34"/>
                  </a:lnTo>
                  <a:lnTo>
                    <a:pt x="1" y="29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5"/>
                  </a:lnTo>
                  <a:lnTo>
                    <a:pt x="13" y="1"/>
                  </a:lnTo>
                  <a:lnTo>
                    <a:pt x="20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auto">
            <a:xfrm>
              <a:off x="4196" y="2696"/>
              <a:ext cx="41" cy="39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9" y="2"/>
                </a:cxn>
                <a:cxn ang="0">
                  <a:pos x="35" y="5"/>
                </a:cxn>
                <a:cxn ang="0">
                  <a:pos x="40" y="13"/>
                </a:cxn>
                <a:cxn ang="0">
                  <a:pos x="40" y="20"/>
                </a:cxn>
                <a:cxn ang="0">
                  <a:pos x="40" y="28"/>
                </a:cxn>
                <a:cxn ang="0">
                  <a:pos x="35" y="35"/>
                </a:cxn>
                <a:cxn ang="0">
                  <a:pos x="29" y="39"/>
                </a:cxn>
                <a:cxn ang="0">
                  <a:pos x="20" y="40"/>
                </a:cxn>
                <a:cxn ang="0">
                  <a:pos x="12" y="39"/>
                </a:cxn>
                <a:cxn ang="0">
                  <a:pos x="5" y="35"/>
                </a:cxn>
                <a:cxn ang="0">
                  <a:pos x="1" y="28"/>
                </a:cxn>
                <a:cxn ang="0">
                  <a:pos x="0" y="20"/>
                </a:cxn>
                <a:cxn ang="0">
                  <a:pos x="1" y="13"/>
                </a:cxn>
                <a:cxn ang="0">
                  <a:pos x="5" y="5"/>
                </a:cxn>
                <a:cxn ang="0">
                  <a:pos x="12" y="2"/>
                </a:cxn>
                <a:cxn ang="0">
                  <a:pos x="20" y="0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29" y="2"/>
                  </a:lnTo>
                  <a:lnTo>
                    <a:pt x="35" y="5"/>
                  </a:lnTo>
                  <a:lnTo>
                    <a:pt x="40" y="13"/>
                  </a:lnTo>
                  <a:lnTo>
                    <a:pt x="40" y="20"/>
                  </a:lnTo>
                  <a:lnTo>
                    <a:pt x="40" y="28"/>
                  </a:lnTo>
                  <a:lnTo>
                    <a:pt x="35" y="35"/>
                  </a:lnTo>
                  <a:lnTo>
                    <a:pt x="29" y="39"/>
                  </a:lnTo>
                  <a:lnTo>
                    <a:pt x="20" y="40"/>
                  </a:lnTo>
                  <a:lnTo>
                    <a:pt x="12" y="39"/>
                  </a:lnTo>
                  <a:lnTo>
                    <a:pt x="5" y="35"/>
                  </a:lnTo>
                  <a:lnTo>
                    <a:pt x="1" y="28"/>
                  </a:lnTo>
                  <a:lnTo>
                    <a:pt x="0" y="20"/>
                  </a:lnTo>
                  <a:lnTo>
                    <a:pt x="1" y="13"/>
                  </a:lnTo>
                  <a:lnTo>
                    <a:pt x="5" y="5"/>
                  </a:lnTo>
                  <a:lnTo>
                    <a:pt x="12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DA251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auto">
            <a:xfrm>
              <a:off x="4437" y="3225"/>
              <a:ext cx="44" cy="41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0" y="1"/>
                </a:cxn>
                <a:cxn ang="0">
                  <a:pos x="35" y="7"/>
                </a:cxn>
                <a:cxn ang="0">
                  <a:pos x="41" y="12"/>
                </a:cxn>
                <a:cxn ang="0">
                  <a:pos x="42" y="22"/>
                </a:cxn>
                <a:cxn ang="0">
                  <a:pos x="41" y="29"/>
                </a:cxn>
                <a:cxn ang="0">
                  <a:pos x="35" y="34"/>
                </a:cxn>
                <a:cxn ang="0">
                  <a:pos x="30" y="40"/>
                </a:cxn>
                <a:cxn ang="0">
                  <a:pos x="20" y="42"/>
                </a:cxn>
                <a:cxn ang="0">
                  <a:pos x="13" y="40"/>
                </a:cxn>
                <a:cxn ang="0">
                  <a:pos x="6" y="34"/>
                </a:cxn>
                <a:cxn ang="0">
                  <a:pos x="2" y="29"/>
                </a:cxn>
                <a:cxn ang="0">
                  <a:pos x="0" y="22"/>
                </a:cxn>
                <a:cxn ang="0">
                  <a:pos x="2" y="12"/>
                </a:cxn>
                <a:cxn ang="0">
                  <a:pos x="6" y="7"/>
                </a:cxn>
                <a:cxn ang="0">
                  <a:pos x="13" y="1"/>
                </a:cxn>
                <a:cxn ang="0">
                  <a:pos x="20" y="0"/>
                </a:cxn>
              </a:cxnLst>
              <a:rect l="0" t="0" r="r" b="b"/>
              <a:pathLst>
                <a:path w="42" h="42">
                  <a:moveTo>
                    <a:pt x="20" y="0"/>
                  </a:moveTo>
                  <a:lnTo>
                    <a:pt x="30" y="1"/>
                  </a:lnTo>
                  <a:lnTo>
                    <a:pt x="35" y="7"/>
                  </a:lnTo>
                  <a:lnTo>
                    <a:pt x="41" y="12"/>
                  </a:lnTo>
                  <a:lnTo>
                    <a:pt x="42" y="22"/>
                  </a:lnTo>
                  <a:lnTo>
                    <a:pt x="41" y="29"/>
                  </a:lnTo>
                  <a:lnTo>
                    <a:pt x="35" y="34"/>
                  </a:lnTo>
                  <a:lnTo>
                    <a:pt x="30" y="40"/>
                  </a:lnTo>
                  <a:lnTo>
                    <a:pt x="20" y="42"/>
                  </a:lnTo>
                  <a:lnTo>
                    <a:pt x="13" y="40"/>
                  </a:lnTo>
                  <a:lnTo>
                    <a:pt x="6" y="34"/>
                  </a:lnTo>
                  <a:lnTo>
                    <a:pt x="2" y="29"/>
                  </a:lnTo>
                  <a:lnTo>
                    <a:pt x="0" y="22"/>
                  </a:lnTo>
                  <a:lnTo>
                    <a:pt x="2" y="12"/>
                  </a:lnTo>
                  <a:lnTo>
                    <a:pt x="6" y="7"/>
                  </a:lnTo>
                  <a:lnTo>
                    <a:pt x="13" y="1"/>
                  </a:lnTo>
                  <a:lnTo>
                    <a:pt x="20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auto">
            <a:xfrm>
              <a:off x="4468" y="3536"/>
              <a:ext cx="41" cy="41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7" y="2"/>
                </a:cxn>
                <a:cxn ang="0">
                  <a:pos x="34" y="7"/>
                </a:cxn>
                <a:cxn ang="0">
                  <a:pos x="38" y="13"/>
                </a:cxn>
                <a:cxn ang="0">
                  <a:pos x="40" y="22"/>
                </a:cxn>
                <a:cxn ang="0">
                  <a:pos x="38" y="29"/>
                </a:cxn>
                <a:cxn ang="0">
                  <a:pos x="34" y="36"/>
                </a:cxn>
                <a:cxn ang="0">
                  <a:pos x="27" y="40"/>
                </a:cxn>
                <a:cxn ang="0">
                  <a:pos x="20" y="42"/>
                </a:cxn>
                <a:cxn ang="0">
                  <a:pos x="12" y="40"/>
                </a:cxn>
                <a:cxn ang="0">
                  <a:pos x="5" y="36"/>
                </a:cxn>
                <a:cxn ang="0">
                  <a:pos x="1" y="29"/>
                </a:cxn>
                <a:cxn ang="0">
                  <a:pos x="0" y="22"/>
                </a:cxn>
                <a:cxn ang="0">
                  <a:pos x="1" y="13"/>
                </a:cxn>
                <a:cxn ang="0">
                  <a:pos x="5" y="7"/>
                </a:cxn>
                <a:cxn ang="0">
                  <a:pos x="12" y="2"/>
                </a:cxn>
                <a:cxn ang="0">
                  <a:pos x="20" y="0"/>
                </a:cxn>
              </a:cxnLst>
              <a:rect l="0" t="0" r="r" b="b"/>
              <a:pathLst>
                <a:path w="40" h="42">
                  <a:moveTo>
                    <a:pt x="20" y="0"/>
                  </a:moveTo>
                  <a:lnTo>
                    <a:pt x="27" y="2"/>
                  </a:lnTo>
                  <a:lnTo>
                    <a:pt x="34" y="7"/>
                  </a:lnTo>
                  <a:lnTo>
                    <a:pt x="38" y="13"/>
                  </a:lnTo>
                  <a:lnTo>
                    <a:pt x="40" y="22"/>
                  </a:lnTo>
                  <a:lnTo>
                    <a:pt x="38" y="29"/>
                  </a:lnTo>
                  <a:lnTo>
                    <a:pt x="34" y="36"/>
                  </a:lnTo>
                  <a:lnTo>
                    <a:pt x="27" y="40"/>
                  </a:lnTo>
                  <a:lnTo>
                    <a:pt x="20" y="42"/>
                  </a:lnTo>
                  <a:lnTo>
                    <a:pt x="12" y="40"/>
                  </a:lnTo>
                  <a:lnTo>
                    <a:pt x="5" y="36"/>
                  </a:lnTo>
                  <a:lnTo>
                    <a:pt x="1" y="29"/>
                  </a:lnTo>
                  <a:lnTo>
                    <a:pt x="0" y="22"/>
                  </a:lnTo>
                  <a:lnTo>
                    <a:pt x="1" y="13"/>
                  </a:lnTo>
                  <a:lnTo>
                    <a:pt x="5" y="7"/>
                  </a:lnTo>
                  <a:lnTo>
                    <a:pt x="12" y="2"/>
                  </a:lnTo>
                  <a:lnTo>
                    <a:pt x="20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auto">
            <a:xfrm>
              <a:off x="3695" y="3609"/>
              <a:ext cx="41" cy="41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8" y="2"/>
                </a:cxn>
                <a:cxn ang="0">
                  <a:pos x="35" y="7"/>
                </a:cxn>
                <a:cxn ang="0">
                  <a:pos x="39" y="13"/>
                </a:cxn>
                <a:cxn ang="0">
                  <a:pos x="40" y="20"/>
                </a:cxn>
                <a:cxn ang="0">
                  <a:pos x="39" y="30"/>
                </a:cxn>
                <a:cxn ang="0">
                  <a:pos x="35" y="35"/>
                </a:cxn>
                <a:cxn ang="0">
                  <a:pos x="28" y="41"/>
                </a:cxn>
                <a:cxn ang="0">
                  <a:pos x="20" y="42"/>
                </a:cxn>
                <a:cxn ang="0">
                  <a:pos x="11" y="41"/>
                </a:cxn>
                <a:cxn ang="0">
                  <a:pos x="6" y="35"/>
                </a:cxn>
                <a:cxn ang="0">
                  <a:pos x="0" y="30"/>
                </a:cxn>
                <a:cxn ang="0">
                  <a:pos x="0" y="20"/>
                </a:cxn>
                <a:cxn ang="0">
                  <a:pos x="0" y="13"/>
                </a:cxn>
                <a:cxn ang="0">
                  <a:pos x="6" y="7"/>
                </a:cxn>
                <a:cxn ang="0">
                  <a:pos x="11" y="2"/>
                </a:cxn>
                <a:cxn ang="0">
                  <a:pos x="20" y="0"/>
                </a:cxn>
              </a:cxnLst>
              <a:rect l="0" t="0" r="r" b="b"/>
              <a:pathLst>
                <a:path w="40" h="42">
                  <a:moveTo>
                    <a:pt x="20" y="0"/>
                  </a:moveTo>
                  <a:lnTo>
                    <a:pt x="28" y="2"/>
                  </a:lnTo>
                  <a:lnTo>
                    <a:pt x="35" y="7"/>
                  </a:lnTo>
                  <a:lnTo>
                    <a:pt x="39" y="13"/>
                  </a:lnTo>
                  <a:lnTo>
                    <a:pt x="40" y="20"/>
                  </a:lnTo>
                  <a:lnTo>
                    <a:pt x="39" y="30"/>
                  </a:lnTo>
                  <a:lnTo>
                    <a:pt x="35" y="35"/>
                  </a:lnTo>
                  <a:lnTo>
                    <a:pt x="28" y="41"/>
                  </a:lnTo>
                  <a:lnTo>
                    <a:pt x="20" y="42"/>
                  </a:lnTo>
                  <a:lnTo>
                    <a:pt x="11" y="41"/>
                  </a:lnTo>
                  <a:lnTo>
                    <a:pt x="6" y="35"/>
                  </a:lnTo>
                  <a:lnTo>
                    <a:pt x="0" y="30"/>
                  </a:lnTo>
                  <a:lnTo>
                    <a:pt x="0" y="20"/>
                  </a:lnTo>
                  <a:lnTo>
                    <a:pt x="0" y="13"/>
                  </a:lnTo>
                  <a:lnTo>
                    <a:pt x="6" y="7"/>
                  </a:lnTo>
                  <a:lnTo>
                    <a:pt x="11" y="2"/>
                  </a:lnTo>
                  <a:lnTo>
                    <a:pt x="20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auto">
            <a:xfrm>
              <a:off x="3247" y="2776"/>
              <a:ext cx="44" cy="39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9" y="2"/>
                </a:cxn>
                <a:cxn ang="0">
                  <a:pos x="35" y="5"/>
                </a:cxn>
                <a:cxn ang="0">
                  <a:pos x="40" y="13"/>
                </a:cxn>
                <a:cxn ang="0">
                  <a:pos x="42" y="20"/>
                </a:cxn>
                <a:cxn ang="0">
                  <a:pos x="40" y="29"/>
                </a:cxn>
                <a:cxn ang="0">
                  <a:pos x="35" y="35"/>
                </a:cxn>
                <a:cxn ang="0">
                  <a:pos x="29" y="40"/>
                </a:cxn>
                <a:cxn ang="0">
                  <a:pos x="22" y="40"/>
                </a:cxn>
                <a:cxn ang="0">
                  <a:pos x="13" y="40"/>
                </a:cxn>
                <a:cxn ang="0">
                  <a:pos x="7" y="35"/>
                </a:cxn>
                <a:cxn ang="0">
                  <a:pos x="2" y="29"/>
                </a:cxn>
                <a:cxn ang="0">
                  <a:pos x="0" y="20"/>
                </a:cxn>
                <a:cxn ang="0">
                  <a:pos x="2" y="13"/>
                </a:cxn>
                <a:cxn ang="0">
                  <a:pos x="7" y="5"/>
                </a:cxn>
                <a:cxn ang="0">
                  <a:pos x="13" y="2"/>
                </a:cxn>
                <a:cxn ang="0">
                  <a:pos x="22" y="0"/>
                </a:cxn>
              </a:cxnLst>
              <a:rect l="0" t="0" r="r" b="b"/>
              <a:pathLst>
                <a:path w="42" h="40">
                  <a:moveTo>
                    <a:pt x="22" y="0"/>
                  </a:moveTo>
                  <a:lnTo>
                    <a:pt x="29" y="2"/>
                  </a:lnTo>
                  <a:lnTo>
                    <a:pt x="35" y="5"/>
                  </a:lnTo>
                  <a:lnTo>
                    <a:pt x="40" y="13"/>
                  </a:lnTo>
                  <a:lnTo>
                    <a:pt x="42" y="20"/>
                  </a:lnTo>
                  <a:lnTo>
                    <a:pt x="40" y="29"/>
                  </a:lnTo>
                  <a:lnTo>
                    <a:pt x="35" y="35"/>
                  </a:lnTo>
                  <a:lnTo>
                    <a:pt x="29" y="40"/>
                  </a:lnTo>
                  <a:lnTo>
                    <a:pt x="22" y="40"/>
                  </a:lnTo>
                  <a:lnTo>
                    <a:pt x="13" y="40"/>
                  </a:lnTo>
                  <a:lnTo>
                    <a:pt x="7" y="35"/>
                  </a:lnTo>
                  <a:lnTo>
                    <a:pt x="2" y="29"/>
                  </a:lnTo>
                  <a:lnTo>
                    <a:pt x="0" y="20"/>
                  </a:lnTo>
                  <a:lnTo>
                    <a:pt x="2" y="13"/>
                  </a:lnTo>
                  <a:lnTo>
                    <a:pt x="7" y="5"/>
                  </a:lnTo>
                  <a:lnTo>
                    <a:pt x="13" y="2"/>
                  </a:lnTo>
                  <a:lnTo>
                    <a:pt x="22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auto">
            <a:xfrm>
              <a:off x="2346" y="2735"/>
              <a:ext cx="44" cy="41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0" y="2"/>
                </a:cxn>
                <a:cxn ang="0">
                  <a:pos x="35" y="8"/>
                </a:cxn>
                <a:cxn ang="0">
                  <a:pos x="41" y="13"/>
                </a:cxn>
                <a:cxn ang="0">
                  <a:pos x="43" y="23"/>
                </a:cxn>
                <a:cxn ang="0">
                  <a:pos x="41" y="30"/>
                </a:cxn>
                <a:cxn ang="0">
                  <a:pos x="35" y="37"/>
                </a:cxn>
                <a:cxn ang="0">
                  <a:pos x="30" y="41"/>
                </a:cxn>
                <a:cxn ang="0">
                  <a:pos x="21" y="43"/>
                </a:cxn>
                <a:cxn ang="0">
                  <a:pos x="13" y="41"/>
                </a:cxn>
                <a:cxn ang="0">
                  <a:pos x="6" y="37"/>
                </a:cxn>
                <a:cxn ang="0">
                  <a:pos x="2" y="30"/>
                </a:cxn>
                <a:cxn ang="0">
                  <a:pos x="0" y="23"/>
                </a:cxn>
                <a:cxn ang="0">
                  <a:pos x="2" y="13"/>
                </a:cxn>
                <a:cxn ang="0">
                  <a:pos x="6" y="8"/>
                </a:cxn>
                <a:cxn ang="0">
                  <a:pos x="13" y="2"/>
                </a:cxn>
                <a:cxn ang="0">
                  <a:pos x="21" y="0"/>
                </a:cxn>
              </a:cxnLst>
              <a:rect l="0" t="0" r="r" b="b"/>
              <a:pathLst>
                <a:path w="43" h="43">
                  <a:moveTo>
                    <a:pt x="21" y="0"/>
                  </a:moveTo>
                  <a:lnTo>
                    <a:pt x="30" y="2"/>
                  </a:lnTo>
                  <a:lnTo>
                    <a:pt x="35" y="8"/>
                  </a:lnTo>
                  <a:lnTo>
                    <a:pt x="41" y="13"/>
                  </a:lnTo>
                  <a:lnTo>
                    <a:pt x="43" y="23"/>
                  </a:lnTo>
                  <a:lnTo>
                    <a:pt x="41" y="30"/>
                  </a:lnTo>
                  <a:lnTo>
                    <a:pt x="35" y="37"/>
                  </a:lnTo>
                  <a:lnTo>
                    <a:pt x="30" y="41"/>
                  </a:lnTo>
                  <a:lnTo>
                    <a:pt x="21" y="43"/>
                  </a:lnTo>
                  <a:lnTo>
                    <a:pt x="13" y="41"/>
                  </a:lnTo>
                  <a:lnTo>
                    <a:pt x="6" y="37"/>
                  </a:lnTo>
                  <a:lnTo>
                    <a:pt x="2" y="30"/>
                  </a:lnTo>
                  <a:lnTo>
                    <a:pt x="0" y="23"/>
                  </a:lnTo>
                  <a:lnTo>
                    <a:pt x="2" y="13"/>
                  </a:lnTo>
                  <a:lnTo>
                    <a:pt x="6" y="8"/>
                  </a:lnTo>
                  <a:lnTo>
                    <a:pt x="13" y="2"/>
                  </a:lnTo>
                  <a:lnTo>
                    <a:pt x="21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auto">
            <a:xfrm>
              <a:off x="748" y="1797"/>
              <a:ext cx="41" cy="39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9" y="2"/>
                </a:cxn>
                <a:cxn ang="0">
                  <a:pos x="35" y="5"/>
                </a:cxn>
                <a:cxn ang="0">
                  <a:pos x="40" y="13"/>
                </a:cxn>
                <a:cxn ang="0">
                  <a:pos x="40" y="20"/>
                </a:cxn>
                <a:cxn ang="0">
                  <a:pos x="40" y="27"/>
                </a:cxn>
                <a:cxn ang="0">
                  <a:pos x="35" y="35"/>
                </a:cxn>
                <a:cxn ang="0">
                  <a:pos x="29" y="39"/>
                </a:cxn>
                <a:cxn ang="0">
                  <a:pos x="20" y="40"/>
                </a:cxn>
                <a:cxn ang="0">
                  <a:pos x="13" y="39"/>
                </a:cxn>
                <a:cxn ang="0">
                  <a:pos x="6" y="35"/>
                </a:cxn>
                <a:cxn ang="0">
                  <a:pos x="2" y="27"/>
                </a:cxn>
                <a:cxn ang="0">
                  <a:pos x="0" y="20"/>
                </a:cxn>
                <a:cxn ang="0">
                  <a:pos x="2" y="13"/>
                </a:cxn>
                <a:cxn ang="0">
                  <a:pos x="6" y="5"/>
                </a:cxn>
                <a:cxn ang="0">
                  <a:pos x="13" y="2"/>
                </a:cxn>
                <a:cxn ang="0">
                  <a:pos x="20" y="0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29" y="2"/>
                  </a:lnTo>
                  <a:lnTo>
                    <a:pt x="35" y="5"/>
                  </a:lnTo>
                  <a:lnTo>
                    <a:pt x="40" y="13"/>
                  </a:lnTo>
                  <a:lnTo>
                    <a:pt x="40" y="20"/>
                  </a:lnTo>
                  <a:lnTo>
                    <a:pt x="40" y="27"/>
                  </a:lnTo>
                  <a:lnTo>
                    <a:pt x="35" y="35"/>
                  </a:lnTo>
                  <a:lnTo>
                    <a:pt x="29" y="39"/>
                  </a:lnTo>
                  <a:lnTo>
                    <a:pt x="20" y="40"/>
                  </a:lnTo>
                  <a:lnTo>
                    <a:pt x="13" y="39"/>
                  </a:lnTo>
                  <a:lnTo>
                    <a:pt x="6" y="35"/>
                  </a:lnTo>
                  <a:lnTo>
                    <a:pt x="2" y="27"/>
                  </a:lnTo>
                  <a:lnTo>
                    <a:pt x="0" y="20"/>
                  </a:lnTo>
                  <a:lnTo>
                    <a:pt x="2" y="13"/>
                  </a:lnTo>
                  <a:lnTo>
                    <a:pt x="6" y="5"/>
                  </a:lnTo>
                  <a:lnTo>
                    <a:pt x="13" y="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DA251D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auto">
            <a:xfrm>
              <a:off x="1527" y="1957"/>
              <a:ext cx="43" cy="41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9" y="2"/>
                </a:cxn>
                <a:cxn ang="0">
                  <a:pos x="37" y="7"/>
                </a:cxn>
                <a:cxn ang="0">
                  <a:pos x="40" y="13"/>
                </a:cxn>
                <a:cxn ang="0">
                  <a:pos x="42" y="22"/>
                </a:cxn>
                <a:cxn ang="0">
                  <a:pos x="40" y="30"/>
                </a:cxn>
                <a:cxn ang="0">
                  <a:pos x="37" y="37"/>
                </a:cxn>
                <a:cxn ang="0">
                  <a:pos x="29" y="41"/>
                </a:cxn>
                <a:cxn ang="0">
                  <a:pos x="22" y="42"/>
                </a:cxn>
                <a:cxn ang="0">
                  <a:pos x="13" y="41"/>
                </a:cxn>
                <a:cxn ang="0">
                  <a:pos x="7" y="37"/>
                </a:cxn>
                <a:cxn ang="0">
                  <a:pos x="2" y="30"/>
                </a:cxn>
                <a:cxn ang="0">
                  <a:pos x="0" y="22"/>
                </a:cxn>
                <a:cxn ang="0">
                  <a:pos x="2" y="13"/>
                </a:cxn>
                <a:cxn ang="0">
                  <a:pos x="7" y="7"/>
                </a:cxn>
                <a:cxn ang="0">
                  <a:pos x="13" y="2"/>
                </a:cxn>
                <a:cxn ang="0">
                  <a:pos x="22" y="0"/>
                </a:cxn>
              </a:cxnLst>
              <a:rect l="0" t="0" r="r" b="b"/>
              <a:pathLst>
                <a:path w="42" h="42">
                  <a:moveTo>
                    <a:pt x="22" y="0"/>
                  </a:moveTo>
                  <a:lnTo>
                    <a:pt x="29" y="2"/>
                  </a:lnTo>
                  <a:lnTo>
                    <a:pt x="37" y="7"/>
                  </a:lnTo>
                  <a:lnTo>
                    <a:pt x="40" y="13"/>
                  </a:lnTo>
                  <a:lnTo>
                    <a:pt x="42" y="22"/>
                  </a:lnTo>
                  <a:lnTo>
                    <a:pt x="40" y="30"/>
                  </a:lnTo>
                  <a:lnTo>
                    <a:pt x="37" y="37"/>
                  </a:lnTo>
                  <a:lnTo>
                    <a:pt x="29" y="41"/>
                  </a:lnTo>
                  <a:lnTo>
                    <a:pt x="22" y="42"/>
                  </a:lnTo>
                  <a:lnTo>
                    <a:pt x="13" y="41"/>
                  </a:lnTo>
                  <a:lnTo>
                    <a:pt x="7" y="37"/>
                  </a:lnTo>
                  <a:lnTo>
                    <a:pt x="2" y="30"/>
                  </a:lnTo>
                  <a:lnTo>
                    <a:pt x="0" y="22"/>
                  </a:lnTo>
                  <a:lnTo>
                    <a:pt x="2" y="13"/>
                  </a:lnTo>
                  <a:lnTo>
                    <a:pt x="7" y="7"/>
                  </a:lnTo>
                  <a:lnTo>
                    <a:pt x="13" y="2"/>
                  </a:lnTo>
                  <a:lnTo>
                    <a:pt x="22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auto">
            <a:xfrm>
              <a:off x="2539" y="1812"/>
              <a:ext cx="41" cy="41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8" y="2"/>
                </a:cxn>
                <a:cxn ang="0">
                  <a:pos x="35" y="6"/>
                </a:cxn>
                <a:cxn ang="0">
                  <a:pos x="39" y="13"/>
                </a:cxn>
                <a:cxn ang="0">
                  <a:pos x="40" y="20"/>
                </a:cxn>
                <a:cxn ang="0">
                  <a:pos x="39" y="30"/>
                </a:cxn>
                <a:cxn ang="0">
                  <a:pos x="35" y="35"/>
                </a:cxn>
                <a:cxn ang="0">
                  <a:pos x="28" y="41"/>
                </a:cxn>
                <a:cxn ang="0">
                  <a:pos x="20" y="42"/>
                </a:cxn>
                <a:cxn ang="0">
                  <a:pos x="13" y="41"/>
                </a:cxn>
                <a:cxn ang="0">
                  <a:pos x="6" y="35"/>
                </a:cxn>
                <a:cxn ang="0">
                  <a:pos x="2" y="30"/>
                </a:cxn>
                <a:cxn ang="0">
                  <a:pos x="0" y="20"/>
                </a:cxn>
                <a:cxn ang="0">
                  <a:pos x="2" y="13"/>
                </a:cxn>
                <a:cxn ang="0">
                  <a:pos x="6" y="6"/>
                </a:cxn>
                <a:cxn ang="0">
                  <a:pos x="13" y="2"/>
                </a:cxn>
                <a:cxn ang="0">
                  <a:pos x="20" y="0"/>
                </a:cxn>
              </a:cxnLst>
              <a:rect l="0" t="0" r="r" b="b"/>
              <a:pathLst>
                <a:path w="40" h="42">
                  <a:moveTo>
                    <a:pt x="20" y="0"/>
                  </a:moveTo>
                  <a:lnTo>
                    <a:pt x="28" y="2"/>
                  </a:lnTo>
                  <a:lnTo>
                    <a:pt x="35" y="6"/>
                  </a:lnTo>
                  <a:lnTo>
                    <a:pt x="39" y="13"/>
                  </a:lnTo>
                  <a:lnTo>
                    <a:pt x="40" y="20"/>
                  </a:lnTo>
                  <a:lnTo>
                    <a:pt x="39" y="30"/>
                  </a:lnTo>
                  <a:lnTo>
                    <a:pt x="35" y="35"/>
                  </a:lnTo>
                  <a:lnTo>
                    <a:pt x="28" y="41"/>
                  </a:lnTo>
                  <a:lnTo>
                    <a:pt x="20" y="42"/>
                  </a:lnTo>
                  <a:lnTo>
                    <a:pt x="13" y="41"/>
                  </a:lnTo>
                  <a:lnTo>
                    <a:pt x="6" y="35"/>
                  </a:lnTo>
                  <a:lnTo>
                    <a:pt x="2" y="30"/>
                  </a:lnTo>
                  <a:lnTo>
                    <a:pt x="0" y="20"/>
                  </a:lnTo>
                  <a:lnTo>
                    <a:pt x="2" y="13"/>
                  </a:lnTo>
                  <a:lnTo>
                    <a:pt x="6" y="6"/>
                  </a:lnTo>
                  <a:lnTo>
                    <a:pt x="13" y="2"/>
                  </a:lnTo>
                  <a:lnTo>
                    <a:pt x="20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auto">
            <a:xfrm>
              <a:off x="3214" y="2020"/>
              <a:ext cx="43" cy="39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9" y="1"/>
                </a:cxn>
                <a:cxn ang="0">
                  <a:pos x="35" y="5"/>
                </a:cxn>
                <a:cxn ang="0">
                  <a:pos x="40" y="12"/>
                </a:cxn>
                <a:cxn ang="0">
                  <a:pos x="42" y="20"/>
                </a:cxn>
                <a:cxn ang="0">
                  <a:pos x="40" y="27"/>
                </a:cxn>
                <a:cxn ang="0">
                  <a:pos x="35" y="34"/>
                </a:cxn>
                <a:cxn ang="0">
                  <a:pos x="29" y="38"/>
                </a:cxn>
                <a:cxn ang="0">
                  <a:pos x="22" y="40"/>
                </a:cxn>
                <a:cxn ang="0">
                  <a:pos x="13" y="38"/>
                </a:cxn>
                <a:cxn ang="0">
                  <a:pos x="7" y="34"/>
                </a:cxn>
                <a:cxn ang="0">
                  <a:pos x="2" y="27"/>
                </a:cxn>
                <a:cxn ang="0">
                  <a:pos x="0" y="20"/>
                </a:cxn>
                <a:cxn ang="0">
                  <a:pos x="2" y="12"/>
                </a:cxn>
                <a:cxn ang="0">
                  <a:pos x="7" y="5"/>
                </a:cxn>
                <a:cxn ang="0">
                  <a:pos x="13" y="1"/>
                </a:cxn>
                <a:cxn ang="0">
                  <a:pos x="22" y="0"/>
                </a:cxn>
              </a:cxnLst>
              <a:rect l="0" t="0" r="r" b="b"/>
              <a:pathLst>
                <a:path w="42" h="40">
                  <a:moveTo>
                    <a:pt x="22" y="0"/>
                  </a:moveTo>
                  <a:lnTo>
                    <a:pt x="29" y="1"/>
                  </a:lnTo>
                  <a:lnTo>
                    <a:pt x="35" y="5"/>
                  </a:lnTo>
                  <a:lnTo>
                    <a:pt x="40" y="12"/>
                  </a:lnTo>
                  <a:lnTo>
                    <a:pt x="42" y="20"/>
                  </a:lnTo>
                  <a:lnTo>
                    <a:pt x="40" y="27"/>
                  </a:lnTo>
                  <a:lnTo>
                    <a:pt x="35" y="34"/>
                  </a:lnTo>
                  <a:lnTo>
                    <a:pt x="29" y="38"/>
                  </a:lnTo>
                  <a:lnTo>
                    <a:pt x="22" y="40"/>
                  </a:lnTo>
                  <a:lnTo>
                    <a:pt x="13" y="38"/>
                  </a:lnTo>
                  <a:lnTo>
                    <a:pt x="7" y="34"/>
                  </a:lnTo>
                  <a:lnTo>
                    <a:pt x="2" y="27"/>
                  </a:lnTo>
                  <a:lnTo>
                    <a:pt x="0" y="20"/>
                  </a:lnTo>
                  <a:lnTo>
                    <a:pt x="2" y="12"/>
                  </a:lnTo>
                  <a:lnTo>
                    <a:pt x="7" y="5"/>
                  </a:lnTo>
                  <a:lnTo>
                    <a:pt x="13" y="1"/>
                  </a:lnTo>
                  <a:lnTo>
                    <a:pt x="22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2244" y="1026"/>
              <a:ext cx="46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t-EE" sz="1000" dirty="0">
                  <a:latin typeface="Times New Roman" pitchFamily="18" charset="0"/>
                </a:rPr>
                <a:t>Tallinn</a:t>
              </a:r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1536" y="2015"/>
              <a:ext cx="60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t-EE" sz="1000" dirty="0">
                  <a:latin typeface="Times New Roman" pitchFamily="18" charset="0"/>
                </a:rPr>
                <a:t>Haapsalu</a:t>
              </a:r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331" y="1741"/>
              <a:ext cx="3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t-EE" sz="1000" dirty="0">
                  <a:latin typeface="Times New Roman" pitchFamily="18" charset="0"/>
                </a:rPr>
                <a:t>Rapla</a:t>
              </a:r>
              <a:endParaRPr lang="en-GB" sz="2400" dirty="0">
                <a:latin typeface="Times New Roman" pitchFamily="18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2111" y="2672"/>
              <a:ext cx="37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t-EE" sz="1000" dirty="0">
                  <a:latin typeface="Times New Roman" pitchFamily="18" charset="0"/>
                </a:rPr>
                <a:t>Pärnu</a:t>
              </a:r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3185" y="2844"/>
              <a:ext cx="53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t-EE" sz="1000" dirty="0">
                  <a:latin typeface="Times New Roman" pitchFamily="18" charset="0"/>
                </a:rPr>
                <a:t>Viljandi</a:t>
              </a:r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4033" y="2736"/>
              <a:ext cx="35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t-EE" sz="1000" dirty="0">
                  <a:latin typeface="Times New Roman" pitchFamily="18" charset="0"/>
                </a:rPr>
                <a:t>Tartu</a:t>
              </a:r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4233" y="3168"/>
              <a:ext cx="36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t-EE" sz="1000" dirty="0">
                  <a:latin typeface="Times New Roman" pitchFamily="18" charset="0"/>
                </a:rPr>
                <a:t>Põlva</a:t>
              </a:r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3786" y="3601"/>
              <a:ext cx="38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t-EE" sz="1000" dirty="0">
                  <a:latin typeface="Times New Roman" pitchFamily="18" charset="0"/>
                </a:rPr>
                <a:t>Valga</a:t>
              </a:r>
              <a:endParaRPr lang="en-GB" sz="2400" dirty="0">
                <a:latin typeface="Times New Roman" pitchFamily="18" charset="0"/>
              </a:endParaRPr>
            </a:p>
          </p:txBody>
        </p:sp>
        <p:sp>
          <p:nvSpPr>
            <p:cNvPr id="45" name="Rectangle 43"/>
            <p:cNvSpPr>
              <a:spLocks noChangeArrowheads="1"/>
            </p:cNvSpPr>
            <p:nvPr/>
          </p:nvSpPr>
          <p:spPr bwMode="auto">
            <a:xfrm>
              <a:off x="4512" y="3553"/>
              <a:ext cx="33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t-EE" sz="1000" dirty="0">
                  <a:latin typeface="Times New Roman" pitchFamily="18" charset="0"/>
                </a:rPr>
                <a:t>Võru</a:t>
              </a:r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3659" y="2205"/>
              <a:ext cx="45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t-EE" sz="1000" dirty="0">
                  <a:latin typeface="Times New Roman" pitchFamily="18" charset="0"/>
                </a:rPr>
                <a:t>Jõgeva</a:t>
              </a:r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3169" y="1825"/>
              <a:ext cx="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t-EE" sz="1000" dirty="0">
                  <a:latin typeface="Times New Roman" pitchFamily="18" charset="0"/>
                </a:rPr>
                <a:t>Paide</a:t>
              </a:r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3744" y="1344"/>
              <a:ext cx="542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t-EE" sz="1000" dirty="0">
                  <a:latin typeface="Times New Roman" pitchFamily="18" charset="0"/>
                </a:rPr>
                <a:t>Rakvere</a:t>
              </a:r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4802" y="1198"/>
              <a:ext cx="350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t-EE" sz="1000" dirty="0">
                  <a:latin typeface="Times New Roman" pitchFamily="18" charset="0"/>
                </a:rPr>
                <a:t>Jõhvi</a:t>
              </a:r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50" name="Rectangle 48"/>
            <p:cNvSpPr>
              <a:spLocks noChangeArrowheads="1"/>
            </p:cNvSpPr>
            <p:nvPr/>
          </p:nvSpPr>
          <p:spPr bwMode="auto">
            <a:xfrm>
              <a:off x="5194" y="1206"/>
              <a:ext cx="399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t-EE" sz="1000" dirty="0">
                  <a:latin typeface="Times New Roman" pitchFamily="18" charset="0"/>
                </a:rPr>
                <a:t>Narva</a:t>
              </a:r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577" y="1873"/>
              <a:ext cx="44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t-EE" sz="1000" dirty="0">
                  <a:latin typeface="Times New Roman" pitchFamily="18" charset="0"/>
                </a:rPr>
                <a:t>Kärdla</a:t>
              </a:r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52" name="Freeform 50"/>
            <p:cNvSpPr>
              <a:spLocks/>
            </p:cNvSpPr>
            <p:nvPr/>
          </p:nvSpPr>
          <p:spPr bwMode="auto">
            <a:xfrm>
              <a:off x="0" y="2426"/>
              <a:ext cx="1264" cy="1094"/>
            </a:xfrm>
            <a:custGeom>
              <a:avLst/>
              <a:gdLst/>
              <a:ahLst/>
              <a:cxnLst>
                <a:cxn ang="0">
                  <a:pos x="462" y="109"/>
                </a:cxn>
                <a:cxn ang="0">
                  <a:pos x="525" y="90"/>
                </a:cxn>
                <a:cxn ang="0">
                  <a:pos x="569" y="55"/>
                </a:cxn>
                <a:cxn ang="0">
                  <a:pos x="593" y="0"/>
                </a:cxn>
                <a:cxn ang="0">
                  <a:pos x="626" y="31"/>
                </a:cxn>
                <a:cxn ang="0">
                  <a:pos x="709" y="63"/>
                </a:cxn>
                <a:cxn ang="0">
                  <a:pos x="771" y="37"/>
                </a:cxn>
                <a:cxn ang="0">
                  <a:pos x="793" y="24"/>
                </a:cxn>
                <a:cxn ang="0">
                  <a:pos x="867" y="24"/>
                </a:cxn>
                <a:cxn ang="0">
                  <a:pos x="973" y="70"/>
                </a:cxn>
                <a:cxn ang="0">
                  <a:pos x="1060" y="125"/>
                </a:cxn>
                <a:cxn ang="0">
                  <a:pos x="1148" y="203"/>
                </a:cxn>
                <a:cxn ang="0">
                  <a:pos x="1211" y="245"/>
                </a:cxn>
                <a:cxn ang="0">
                  <a:pos x="1229" y="282"/>
                </a:cxn>
                <a:cxn ang="0">
                  <a:pos x="1172" y="311"/>
                </a:cxn>
                <a:cxn ang="0">
                  <a:pos x="1113" y="274"/>
                </a:cxn>
                <a:cxn ang="0">
                  <a:pos x="1099" y="304"/>
                </a:cxn>
                <a:cxn ang="0">
                  <a:pos x="1086" y="326"/>
                </a:cxn>
                <a:cxn ang="0">
                  <a:pos x="1053" y="341"/>
                </a:cxn>
                <a:cxn ang="0">
                  <a:pos x="994" y="427"/>
                </a:cxn>
                <a:cxn ang="0">
                  <a:pos x="955" y="423"/>
                </a:cxn>
                <a:cxn ang="0">
                  <a:pos x="929" y="379"/>
                </a:cxn>
                <a:cxn ang="0">
                  <a:pos x="882" y="512"/>
                </a:cxn>
                <a:cxn ang="0">
                  <a:pos x="850" y="510"/>
                </a:cxn>
                <a:cxn ang="0">
                  <a:pos x="836" y="530"/>
                </a:cxn>
                <a:cxn ang="0">
                  <a:pos x="745" y="561"/>
                </a:cxn>
                <a:cxn ang="0">
                  <a:pos x="732" y="662"/>
                </a:cxn>
                <a:cxn ang="0">
                  <a:pos x="686" y="624"/>
                </a:cxn>
                <a:cxn ang="0">
                  <a:pos x="611" y="640"/>
                </a:cxn>
                <a:cxn ang="0">
                  <a:pos x="561" y="633"/>
                </a:cxn>
                <a:cxn ang="0">
                  <a:pos x="484" y="657"/>
                </a:cxn>
                <a:cxn ang="0">
                  <a:pos x="431" y="670"/>
                </a:cxn>
                <a:cxn ang="0">
                  <a:pos x="405" y="696"/>
                </a:cxn>
                <a:cxn ang="0">
                  <a:pos x="368" y="751"/>
                </a:cxn>
                <a:cxn ang="0">
                  <a:pos x="383" y="791"/>
                </a:cxn>
                <a:cxn ang="0">
                  <a:pos x="372" y="850"/>
                </a:cxn>
                <a:cxn ang="0">
                  <a:pos x="318" y="1043"/>
                </a:cxn>
                <a:cxn ang="0">
                  <a:pos x="271" y="1097"/>
                </a:cxn>
                <a:cxn ang="0">
                  <a:pos x="169" y="1029"/>
                </a:cxn>
                <a:cxn ang="0">
                  <a:pos x="210" y="949"/>
                </a:cxn>
                <a:cxn ang="0">
                  <a:pos x="241" y="870"/>
                </a:cxn>
                <a:cxn ang="0">
                  <a:pos x="274" y="883"/>
                </a:cxn>
                <a:cxn ang="0">
                  <a:pos x="322" y="806"/>
                </a:cxn>
                <a:cxn ang="0">
                  <a:pos x="238" y="720"/>
                </a:cxn>
                <a:cxn ang="0">
                  <a:pos x="146" y="644"/>
                </a:cxn>
                <a:cxn ang="0">
                  <a:pos x="20" y="532"/>
                </a:cxn>
                <a:cxn ang="0">
                  <a:pos x="81" y="488"/>
                </a:cxn>
                <a:cxn ang="0">
                  <a:pos x="149" y="405"/>
                </a:cxn>
                <a:cxn ang="0">
                  <a:pos x="35" y="249"/>
                </a:cxn>
                <a:cxn ang="0">
                  <a:pos x="111" y="210"/>
                </a:cxn>
                <a:cxn ang="0">
                  <a:pos x="190" y="313"/>
                </a:cxn>
                <a:cxn ang="0">
                  <a:pos x="214" y="355"/>
                </a:cxn>
                <a:cxn ang="0">
                  <a:pos x="234" y="328"/>
                </a:cxn>
                <a:cxn ang="0">
                  <a:pos x="256" y="225"/>
                </a:cxn>
                <a:cxn ang="0">
                  <a:pos x="309" y="171"/>
                </a:cxn>
                <a:cxn ang="0">
                  <a:pos x="339" y="221"/>
                </a:cxn>
                <a:cxn ang="0">
                  <a:pos x="352" y="254"/>
                </a:cxn>
                <a:cxn ang="0">
                  <a:pos x="366" y="258"/>
                </a:cxn>
                <a:cxn ang="0">
                  <a:pos x="390" y="232"/>
                </a:cxn>
                <a:cxn ang="0">
                  <a:pos x="394" y="182"/>
                </a:cxn>
                <a:cxn ang="0">
                  <a:pos x="374" y="160"/>
                </a:cxn>
              </a:cxnLst>
              <a:rect l="0" t="0" r="r" b="b"/>
              <a:pathLst>
                <a:path w="1231" h="1126">
                  <a:moveTo>
                    <a:pt x="368" y="158"/>
                  </a:moveTo>
                  <a:lnTo>
                    <a:pt x="379" y="116"/>
                  </a:lnTo>
                  <a:lnTo>
                    <a:pt x="423" y="114"/>
                  </a:lnTo>
                  <a:lnTo>
                    <a:pt x="462" y="109"/>
                  </a:lnTo>
                  <a:lnTo>
                    <a:pt x="480" y="105"/>
                  </a:lnTo>
                  <a:lnTo>
                    <a:pt x="497" y="101"/>
                  </a:lnTo>
                  <a:lnTo>
                    <a:pt x="512" y="96"/>
                  </a:lnTo>
                  <a:lnTo>
                    <a:pt x="525" y="90"/>
                  </a:lnTo>
                  <a:lnTo>
                    <a:pt x="537" y="83"/>
                  </a:lnTo>
                  <a:lnTo>
                    <a:pt x="548" y="76"/>
                  </a:lnTo>
                  <a:lnTo>
                    <a:pt x="560" y="66"/>
                  </a:lnTo>
                  <a:lnTo>
                    <a:pt x="569" y="55"/>
                  </a:lnTo>
                  <a:lnTo>
                    <a:pt x="576" y="44"/>
                  </a:lnTo>
                  <a:lnTo>
                    <a:pt x="583" y="30"/>
                  </a:lnTo>
                  <a:lnTo>
                    <a:pt x="589" y="17"/>
                  </a:lnTo>
                  <a:lnTo>
                    <a:pt x="593" y="0"/>
                  </a:lnTo>
                  <a:lnTo>
                    <a:pt x="600" y="6"/>
                  </a:lnTo>
                  <a:lnTo>
                    <a:pt x="607" y="13"/>
                  </a:lnTo>
                  <a:lnTo>
                    <a:pt x="617" y="20"/>
                  </a:lnTo>
                  <a:lnTo>
                    <a:pt x="626" y="31"/>
                  </a:lnTo>
                  <a:lnTo>
                    <a:pt x="644" y="59"/>
                  </a:lnTo>
                  <a:lnTo>
                    <a:pt x="666" y="94"/>
                  </a:lnTo>
                  <a:lnTo>
                    <a:pt x="699" y="94"/>
                  </a:lnTo>
                  <a:lnTo>
                    <a:pt x="709" y="63"/>
                  </a:lnTo>
                  <a:lnTo>
                    <a:pt x="749" y="98"/>
                  </a:lnTo>
                  <a:lnTo>
                    <a:pt x="758" y="70"/>
                  </a:lnTo>
                  <a:lnTo>
                    <a:pt x="767" y="42"/>
                  </a:lnTo>
                  <a:lnTo>
                    <a:pt x="771" y="37"/>
                  </a:lnTo>
                  <a:lnTo>
                    <a:pt x="777" y="31"/>
                  </a:lnTo>
                  <a:lnTo>
                    <a:pt x="780" y="28"/>
                  </a:lnTo>
                  <a:lnTo>
                    <a:pt x="788" y="26"/>
                  </a:lnTo>
                  <a:lnTo>
                    <a:pt x="793" y="24"/>
                  </a:lnTo>
                  <a:lnTo>
                    <a:pt x="802" y="24"/>
                  </a:lnTo>
                  <a:lnTo>
                    <a:pt x="812" y="24"/>
                  </a:lnTo>
                  <a:lnTo>
                    <a:pt x="821" y="28"/>
                  </a:lnTo>
                  <a:lnTo>
                    <a:pt x="867" y="24"/>
                  </a:lnTo>
                  <a:lnTo>
                    <a:pt x="937" y="31"/>
                  </a:lnTo>
                  <a:lnTo>
                    <a:pt x="946" y="44"/>
                  </a:lnTo>
                  <a:lnTo>
                    <a:pt x="959" y="57"/>
                  </a:lnTo>
                  <a:lnTo>
                    <a:pt x="973" y="70"/>
                  </a:lnTo>
                  <a:lnTo>
                    <a:pt x="990" y="85"/>
                  </a:lnTo>
                  <a:lnTo>
                    <a:pt x="1010" y="98"/>
                  </a:lnTo>
                  <a:lnTo>
                    <a:pt x="1034" y="111"/>
                  </a:lnTo>
                  <a:lnTo>
                    <a:pt x="1060" y="125"/>
                  </a:lnTo>
                  <a:lnTo>
                    <a:pt x="1089" y="138"/>
                  </a:lnTo>
                  <a:lnTo>
                    <a:pt x="1089" y="182"/>
                  </a:lnTo>
                  <a:lnTo>
                    <a:pt x="1121" y="191"/>
                  </a:lnTo>
                  <a:lnTo>
                    <a:pt x="1148" y="203"/>
                  </a:lnTo>
                  <a:lnTo>
                    <a:pt x="1172" y="214"/>
                  </a:lnTo>
                  <a:lnTo>
                    <a:pt x="1194" y="228"/>
                  </a:lnTo>
                  <a:lnTo>
                    <a:pt x="1203" y="236"/>
                  </a:lnTo>
                  <a:lnTo>
                    <a:pt x="1211" y="245"/>
                  </a:lnTo>
                  <a:lnTo>
                    <a:pt x="1216" y="252"/>
                  </a:lnTo>
                  <a:lnTo>
                    <a:pt x="1222" y="261"/>
                  </a:lnTo>
                  <a:lnTo>
                    <a:pt x="1227" y="272"/>
                  </a:lnTo>
                  <a:lnTo>
                    <a:pt x="1229" y="282"/>
                  </a:lnTo>
                  <a:lnTo>
                    <a:pt x="1231" y="293"/>
                  </a:lnTo>
                  <a:lnTo>
                    <a:pt x="1231" y="306"/>
                  </a:lnTo>
                  <a:lnTo>
                    <a:pt x="1194" y="313"/>
                  </a:lnTo>
                  <a:lnTo>
                    <a:pt x="1172" y="311"/>
                  </a:lnTo>
                  <a:lnTo>
                    <a:pt x="1156" y="306"/>
                  </a:lnTo>
                  <a:lnTo>
                    <a:pt x="1143" y="300"/>
                  </a:lnTo>
                  <a:lnTo>
                    <a:pt x="1132" y="293"/>
                  </a:lnTo>
                  <a:lnTo>
                    <a:pt x="1113" y="274"/>
                  </a:lnTo>
                  <a:lnTo>
                    <a:pt x="1095" y="260"/>
                  </a:lnTo>
                  <a:lnTo>
                    <a:pt x="1099" y="278"/>
                  </a:lnTo>
                  <a:lnTo>
                    <a:pt x="1099" y="296"/>
                  </a:lnTo>
                  <a:lnTo>
                    <a:pt x="1099" y="304"/>
                  </a:lnTo>
                  <a:lnTo>
                    <a:pt x="1097" y="309"/>
                  </a:lnTo>
                  <a:lnTo>
                    <a:pt x="1093" y="317"/>
                  </a:lnTo>
                  <a:lnTo>
                    <a:pt x="1091" y="322"/>
                  </a:lnTo>
                  <a:lnTo>
                    <a:pt x="1086" y="326"/>
                  </a:lnTo>
                  <a:lnTo>
                    <a:pt x="1082" y="331"/>
                  </a:lnTo>
                  <a:lnTo>
                    <a:pt x="1075" y="333"/>
                  </a:lnTo>
                  <a:lnTo>
                    <a:pt x="1069" y="337"/>
                  </a:lnTo>
                  <a:lnTo>
                    <a:pt x="1053" y="341"/>
                  </a:lnTo>
                  <a:lnTo>
                    <a:pt x="1034" y="341"/>
                  </a:lnTo>
                  <a:lnTo>
                    <a:pt x="1038" y="383"/>
                  </a:lnTo>
                  <a:lnTo>
                    <a:pt x="1005" y="398"/>
                  </a:lnTo>
                  <a:lnTo>
                    <a:pt x="994" y="427"/>
                  </a:lnTo>
                  <a:lnTo>
                    <a:pt x="983" y="427"/>
                  </a:lnTo>
                  <a:lnTo>
                    <a:pt x="972" y="427"/>
                  </a:lnTo>
                  <a:lnTo>
                    <a:pt x="962" y="425"/>
                  </a:lnTo>
                  <a:lnTo>
                    <a:pt x="955" y="423"/>
                  </a:lnTo>
                  <a:lnTo>
                    <a:pt x="948" y="416"/>
                  </a:lnTo>
                  <a:lnTo>
                    <a:pt x="940" y="407"/>
                  </a:lnTo>
                  <a:lnTo>
                    <a:pt x="935" y="396"/>
                  </a:lnTo>
                  <a:lnTo>
                    <a:pt x="929" y="379"/>
                  </a:lnTo>
                  <a:lnTo>
                    <a:pt x="935" y="466"/>
                  </a:lnTo>
                  <a:lnTo>
                    <a:pt x="918" y="515"/>
                  </a:lnTo>
                  <a:lnTo>
                    <a:pt x="894" y="515"/>
                  </a:lnTo>
                  <a:lnTo>
                    <a:pt x="882" y="512"/>
                  </a:lnTo>
                  <a:lnTo>
                    <a:pt x="872" y="510"/>
                  </a:lnTo>
                  <a:lnTo>
                    <a:pt x="863" y="508"/>
                  </a:lnTo>
                  <a:lnTo>
                    <a:pt x="856" y="508"/>
                  </a:lnTo>
                  <a:lnTo>
                    <a:pt x="850" y="510"/>
                  </a:lnTo>
                  <a:lnTo>
                    <a:pt x="845" y="512"/>
                  </a:lnTo>
                  <a:lnTo>
                    <a:pt x="841" y="515"/>
                  </a:lnTo>
                  <a:lnTo>
                    <a:pt x="839" y="519"/>
                  </a:lnTo>
                  <a:lnTo>
                    <a:pt x="836" y="530"/>
                  </a:lnTo>
                  <a:lnTo>
                    <a:pt x="836" y="541"/>
                  </a:lnTo>
                  <a:lnTo>
                    <a:pt x="837" y="554"/>
                  </a:lnTo>
                  <a:lnTo>
                    <a:pt x="839" y="567"/>
                  </a:lnTo>
                  <a:lnTo>
                    <a:pt x="745" y="561"/>
                  </a:lnTo>
                  <a:lnTo>
                    <a:pt x="756" y="604"/>
                  </a:lnTo>
                  <a:lnTo>
                    <a:pt x="767" y="672"/>
                  </a:lnTo>
                  <a:lnTo>
                    <a:pt x="749" y="668"/>
                  </a:lnTo>
                  <a:lnTo>
                    <a:pt x="732" y="662"/>
                  </a:lnTo>
                  <a:lnTo>
                    <a:pt x="718" y="655"/>
                  </a:lnTo>
                  <a:lnTo>
                    <a:pt x="707" y="646"/>
                  </a:lnTo>
                  <a:lnTo>
                    <a:pt x="696" y="637"/>
                  </a:lnTo>
                  <a:lnTo>
                    <a:pt x="686" y="624"/>
                  </a:lnTo>
                  <a:lnTo>
                    <a:pt x="681" y="613"/>
                  </a:lnTo>
                  <a:lnTo>
                    <a:pt x="675" y="598"/>
                  </a:lnTo>
                  <a:lnTo>
                    <a:pt x="668" y="642"/>
                  </a:lnTo>
                  <a:lnTo>
                    <a:pt x="611" y="640"/>
                  </a:lnTo>
                  <a:lnTo>
                    <a:pt x="596" y="598"/>
                  </a:lnTo>
                  <a:lnTo>
                    <a:pt x="591" y="659"/>
                  </a:lnTo>
                  <a:lnTo>
                    <a:pt x="576" y="653"/>
                  </a:lnTo>
                  <a:lnTo>
                    <a:pt x="561" y="633"/>
                  </a:lnTo>
                  <a:lnTo>
                    <a:pt x="554" y="616"/>
                  </a:lnTo>
                  <a:lnTo>
                    <a:pt x="543" y="635"/>
                  </a:lnTo>
                  <a:lnTo>
                    <a:pt x="532" y="653"/>
                  </a:lnTo>
                  <a:lnTo>
                    <a:pt x="484" y="657"/>
                  </a:lnTo>
                  <a:lnTo>
                    <a:pt x="468" y="659"/>
                  </a:lnTo>
                  <a:lnTo>
                    <a:pt x="453" y="662"/>
                  </a:lnTo>
                  <a:lnTo>
                    <a:pt x="442" y="666"/>
                  </a:lnTo>
                  <a:lnTo>
                    <a:pt x="431" y="670"/>
                  </a:lnTo>
                  <a:lnTo>
                    <a:pt x="423" y="675"/>
                  </a:lnTo>
                  <a:lnTo>
                    <a:pt x="416" y="683"/>
                  </a:lnTo>
                  <a:lnTo>
                    <a:pt x="410" y="688"/>
                  </a:lnTo>
                  <a:lnTo>
                    <a:pt x="405" y="696"/>
                  </a:lnTo>
                  <a:lnTo>
                    <a:pt x="398" y="708"/>
                  </a:lnTo>
                  <a:lnTo>
                    <a:pt x="388" y="723"/>
                  </a:lnTo>
                  <a:lnTo>
                    <a:pt x="381" y="738"/>
                  </a:lnTo>
                  <a:lnTo>
                    <a:pt x="368" y="751"/>
                  </a:lnTo>
                  <a:lnTo>
                    <a:pt x="376" y="758"/>
                  </a:lnTo>
                  <a:lnTo>
                    <a:pt x="379" y="769"/>
                  </a:lnTo>
                  <a:lnTo>
                    <a:pt x="383" y="780"/>
                  </a:lnTo>
                  <a:lnTo>
                    <a:pt x="383" y="791"/>
                  </a:lnTo>
                  <a:lnTo>
                    <a:pt x="383" y="806"/>
                  </a:lnTo>
                  <a:lnTo>
                    <a:pt x="381" y="819"/>
                  </a:lnTo>
                  <a:lnTo>
                    <a:pt x="377" y="834"/>
                  </a:lnTo>
                  <a:lnTo>
                    <a:pt x="372" y="850"/>
                  </a:lnTo>
                  <a:lnTo>
                    <a:pt x="350" y="918"/>
                  </a:lnTo>
                  <a:lnTo>
                    <a:pt x="326" y="990"/>
                  </a:lnTo>
                  <a:lnTo>
                    <a:pt x="339" y="1038"/>
                  </a:lnTo>
                  <a:lnTo>
                    <a:pt x="318" y="1043"/>
                  </a:lnTo>
                  <a:lnTo>
                    <a:pt x="304" y="1053"/>
                  </a:lnTo>
                  <a:lnTo>
                    <a:pt x="291" y="1062"/>
                  </a:lnTo>
                  <a:lnTo>
                    <a:pt x="282" y="1073"/>
                  </a:lnTo>
                  <a:lnTo>
                    <a:pt x="271" y="1097"/>
                  </a:lnTo>
                  <a:lnTo>
                    <a:pt x="260" y="1121"/>
                  </a:lnTo>
                  <a:lnTo>
                    <a:pt x="208" y="1126"/>
                  </a:lnTo>
                  <a:lnTo>
                    <a:pt x="173" y="1067"/>
                  </a:lnTo>
                  <a:lnTo>
                    <a:pt x="169" y="1029"/>
                  </a:lnTo>
                  <a:lnTo>
                    <a:pt x="204" y="1019"/>
                  </a:lnTo>
                  <a:lnTo>
                    <a:pt x="212" y="977"/>
                  </a:lnTo>
                  <a:lnTo>
                    <a:pt x="210" y="962"/>
                  </a:lnTo>
                  <a:lnTo>
                    <a:pt x="210" y="949"/>
                  </a:lnTo>
                  <a:lnTo>
                    <a:pt x="212" y="935"/>
                  </a:lnTo>
                  <a:lnTo>
                    <a:pt x="217" y="922"/>
                  </a:lnTo>
                  <a:lnTo>
                    <a:pt x="228" y="896"/>
                  </a:lnTo>
                  <a:lnTo>
                    <a:pt x="241" y="870"/>
                  </a:lnTo>
                  <a:lnTo>
                    <a:pt x="250" y="870"/>
                  </a:lnTo>
                  <a:lnTo>
                    <a:pt x="258" y="874"/>
                  </a:lnTo>
                  <a:lnTo>
                    <a:pt x="267" y="878"/>
                  </a:lnTo>
                  <a:lnTo>
                    <a:pt x="274" y="883"/>
                  </a:lnTo>
                  <a:lnTo>
                    <a:pt x="287" y="894"/>
                  </a:lnTo>
                  <a:lnTo>
                    <a:pt x="304" y="903"/>
                  </a:lnTo>
                  <a:lnTo>
                    <a:pt x="304" y="845"/>
                  </a:lnTo>
                  <a:lnTo>
                    <a:pt x="322" y="806"/>
                  </a:lnTo>
                  <a:lnTo>
                    <a:pt x="331" y="782"/>
                  </a:lnTo>
                  <a:lnTo>
                    <a:pt x="339" y="756"/>
                  </a:lnTo>
                  <a:lnTo>
                    <a:pt x="295" y="749"/>
                  </a:lnTo>
                  <a:lnTo>
                    <a:pt x="238" y="720"/>
                  </a:lnTo>
                  <a:lnTo>
                    <a:pt x="197" y="718"/>
                  </a:lnTo>
                  <a:lnTo>
                    <a:pt x="192" y="666"/>
                  </a:lnTo>
                  <a:lnTo>
                    <a:pt x="144" y="611"/>
                  </a:lnTo>
                  <a:lnTo>
                    <a:pt x="146" y="644"/>
                  </a:lnTo>
                  <a:lnTo>
                    <a:pt x="92" y="639"/>
                  </a:lnTo>
                  <a:lnTo>
                    <a:pt x="74" y="604"/>
                  </a:lnTo>
                  <a:lnTo>
                    <a:pt x="35" y="589"/>
                  </a:lnTo>
                  <a:lnTo>
                    <a:pt x="20" y="532"/>
                  </a:lnTo>
                  <a:lnTo>
                    <a:pt x="68" y="537"/>
                  </a:lnTo>
                  <a:lnTo>
                    <a:pt x="48" y="502"/>
                  </a:lnTo>
                  <a:lnTo>
                    <a:pt x="43" y="451"/>
                  </a:lnTo>
                  <a:lnTo>
                    <a:pt x="81" y="488"/>
                  </a:lnTo>
                  <a:lnTo>
                    <a:pt x="103" y="502"/>
                  </a:lnTo>
                  <a:lnTo>
                    <a:pt x="103" y="455"/>
                  </a:lnTo>
                  <a:lnTo>
                    <a:pt x="147" y="462"/>
                  </a:lnTo>
                  <a:lnTo>
                    <a:pt x="149" y="405"/>
                  </a:lnTo>
                  <a:lnTo>
                    <a:pt x="57" y="280"/>
                  </a:lnTo>
                  <a:lnTo>
                    <a:pt x="19" y="282"/>
                  </a:lnTo>
                  <a:lnTo>
                    <a:pt x="0" y="237"/>
                  </a:lnTo>
                  <a:lnTo>
                    <a:pt x="35" y="249"/>
                  </a:lnTo>
                  <a:lnTo>
                    <a:pt x="74" y="269"/>
                  </a:lnTo>
                  <a:lnTo>
                    <a:pt x="81" y="212"/>
                  </a:lnTo>
                  <a:lnTo>
                    <a:pt x="96" y="210"/>
                  </a:lnTo>
                  <a:lnTo>
                    <a:pt x="111" y="210"/>
                  </a:lnTo>
                  <a:lnTo>
                    <a:pt x="158" y="228"/>
                  </a:lnTo>
                  <a:lnTo>
                    <a:pt x="175" y="258"/>
                  </a:lnTo>
                  <a:lnTo>
                    <a:pt x="182" y="289"/>
                  </a:lnTo>
                  <a:lnTo>
                    <a:pt x="190" y="313"/>
                  </a:lnTo>
                  <a:lnTo>
                    <a:pt x="197" y="329"/>
                  </a:lnTo>
                  <a:lnTo>
                    <a:pt x="203" y="342"/>
                  </a:lnTo>
                  <a:lnTo>
                    <a:pt x="208" y="352"/>
                  </a:lnTo>
                  <a:lnTo>
                    <a:pt x="214" y="355"/>
                  </a:lnTo>
                  <a:lnTo>
                    <a:pt x="217" y="355"/>
                  </a:lnTo>
                  <a:lnTo>
                    <a:pt x="223" y="353"/>
                  </a:lnTo>
                  <a:lnTo>
                    <a:pt x="228" y="342"/>
                  </a:lnTo>
                  <a:lnTo>
                    <a:pt x="234" y="328"/>
                  </a:lnTo>
                  <a:lnTo>
                    <a:pt x="236" y="313"/>
                  </a:lnTo>
                  <a:lnTo>
                    <a:pt x="236" y="304"/>
                  </a:lnTo>
                  <a:lnTo>
                    <a:pt x="234" y="243"/>
                  </a:lnTo>
                  <a:lnTo>
                    <a:pt x="256" y="225"/>
                  </a:lnTo>
                  <a:lnTo>
                    <a:pt x="280" y="206"/>
                  </a:lnTo>
                  <a:lnTo>
                    <a:pt x="291" y="195"/>
                  </a:lnTo>
                  <a:lnTo>
                    <a:pt x="302" y="184"/>
                  </a:lnTo>
                  <a:lnTo>
                    <a:pt x="309" y="171"/>
                  </a:lnTo>
                  <a:lnTo>
                    <a:pt x="317" y="157"/>
                  </a:lnTo>
                  <a:lnTo>
                    <a:pt x="326" y="177"/>
                  </a:lnTo>
                  <a:lnTo>
                    <a:pt x="335" y="197"/>
                  </a:lnTo>
                  <a:lnTo>
                    <a:pt x="339" y="221"/>
                  </a:lnTo>
                  <a:lnTo>
                    <a:pt x="342" y="239"/>
                  </a:lnTo>
                  <a:lnTo>
                    <a:pt x="346" y="245"/>
                  </a:lnTo>
                  <a:lnTo>
                    <a:pt x="350" y="250"/>
                  </a:lnTo>
                  <a:lnTo>
                    <a:pt x="352" y="254"/>
                  </a:lnTo>
                  <a:lnTo>
                    <a:pt x="355" y="256"/>
                  </a:lnTo>
                  <a:lnTo>
                    <a:pt x="359" y="258"/>
                  </a:lnTo>
                  <a:lnTo>
                    <a:pt x="363" y="258"/>
                  </a:lnTo>
                  <a:lnTo>
                    <a:pt x="366" y="258"/>
                  </a:lnTo>
                  <a:lnTo>
                    <a:pt x="372" y="256"/>
                  </a:lnTo>
                  <a:lnTo>
                    <a:pt x="379" y="250"/>
                  </a:lnTo>
                  <a:lnTo>
                    <a:pt x="385" y="241"/>
                  </a:lnTo>
                  <a:lnTo>
                    <a:pt x="390" y="232"/>
                  </a:lnTo>
                  <a:lnTo>
                    <a:pt x="394" y="219"/>
                  </a:lnTo>
                  <a:lnTo>
                    <a:pt x="398" y="206"/>
                  </a:lnTo>
                  <a:lnTo>
                    <a:pt x="398" y="195"/>
                  </a:lnTo>
                  <a:lnTo>
                    <a:pt x="394" y="182"/>
                  </a:lnTo>
                  <a:lnTo>
                    <a:pt x="388" y="171"/>
                  </a:lnTo>
                  <a:lnTo>
                    <a:pt x="385" y="168"/>
                  </a:lnTo>
                  <a:lnTo>
                    <a:pt x="381" y="164"/>
                  </a:lnTo>
                  <a:lnTo>
                    <a:pt x="374" y="160"/>
                  </a:lnTo>
                  <a:lnTo>
                    <a:pt x="368" y="158"/>
                  </a:lnTo>
                  <a:close/>
                </a:path>
              </a:pathLst>
            </a:custGeom>
            <a:solidFill>
              <a:srgbClr val="33CCC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528" y="2832"/>
              <a:ext cx="72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t-EE" sz="1000" dirty="0">
                  <a:latin typeface="Times New Roman" pitchFamily="18" charset="0"/>
                </a:rPr>
                <a:t>Kuressaare</a:t>
              </a:r>
              <a:endParaRPr lang="en-GB" sz="1000" dirty="0">
                <a:latin typeface="Times New Roman" pitchFamily="18" charset="0"/>
              </a:endParaRPr>
            </a:p>
          </p:txBody>
        </p:sp>
        <p:sp>
          <p:nvSpPr>
            <p:cNvPr id="54" name="Freeform 52"/>
            <p:cNvSpPr>
              <a:spLocks/>
            </p:cNvSpPr>
            <p:nvPr/>
          </p:nvSpPr>
          <p:spPr bwMode="auto">
            <a:xfrm>
              <a:off x="567" y="2976"/>
              <a:ext cx="43" cy="41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9" y="2"/>
                </a:cxn>
                <a:cxn ang="0">
                  <a:pos x="37" y="7"/>
                </a:cxn>
                <a:cxn ang="0">
                  <a:pos x="40" y="13"/>
                </a:cxn>
                <a:cxn ang="0">
                  <a:pos x="42" y="22"/>
                </a:cxn>
                <a:cxn ang="0">
                  <a:pos x="40" y="30"/>
                </a:cxn>
                <a:cxn ang="0">
                  <a:pos x="37" y="37"/>
                </a:cxn>
                <a:cxn ang="0">
                  <a:pos x="29" y="41"/>
                </a:cxn>
                <a:cxn ang="0">
                  <a:pos x="22" y="42"/>
                </a:cxn>
                <a:cxn ang="0">
                  <a:pos x="13" y="41"/>
                </a:cxn>
                <a:cxn ang="0">
                  <a:pos x="7" y="37"/>
                </a:cxn>
                <a:cxn ang="0">
                  <a:pos x="2" y="30"/>
                </a:cxn>
                <a:cxn ang="0">
                  <a:pos x="0" y="22"/>
                </a:cxn>
                <a:cxn ang="0">
                  <a:pos x="2" y="13"/>
                </a:cxn>
                <a:cxn ang="0">
                  <a:pos x="7" y="7"/>
                </a:cxn>
                <a:cxn ang="0">
                  <a:pos x="13" y="2"/>
                </a:cxn>
                <a:cxn ang="0">
                  <a:pos x="22" y="0"/>
                </a:cxn>
              </a:cxnLst>
              <a:rect l="0" t="0" r="r" b="b"/>
              <a:pathLst>
                <a:path w="42" h="42">
                  <a:moveTo>
                    <a:pt x="22" y="0"/>
                  </a:moveTo>
                  <a:lnTo>
                    <a:pt x="29" y="2"/>
                  </a:lnTo>
                  <a:lnTo>
                    <a:pt x="37" y="7"/>
                  </a:lnTo>
                  <a:lnTo>
                    <a:pt x="40" y="13"/>
                  </a:lnTo>
                  <a:lnTo>
                    <a:pt x="42" y="22"/>
                  </a:lnTo>
                  <a:lnTo>
                    <a:pt x="40" y="30"/>
                  </a:lnTo>
                  <a:lnTo>
                    <a:pt x="37" y="37"/>
                  </a:lnTo>
                  <a:lnTo>
                    <a:pt x="29" y="41"/>
                  </a:lnTo>
                  <a:lnTo>
                    <a:pt x="22" y="42"/>
                  </a:lnTo>
                  <a:lnTo>
                    <a:pt x="13" y="41"/>
                  </a:lnTo>
                  <a:lnTo>
                    <a:pt x="7" y="37"/>
                  </a:lnTo>
                  <a:lnTo>
                    <a:pt x="2" y="30"/>
                  </a:lnTo>
                  <a:lnTo>
                    <a:pt x="0" y="22"/>
                  </a:lnTo>
                  <a:lnTo>
                    <a:pt x="2" y="13"/>
                  </a:lnTo>
                  <a:lnTo>
                    <a:pt x="7" y="7"/>
                  </a:lnTo>
                  <a:lnTo>
                    <a:pt x="13" y="2"/>
                  </a:lnTo>
                  <a:lnTo>
                    <a:pt x="22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  <p:sp>
          <p:nvSpPr>
            <p:cNvPr id="55" name="Freeform 53"/>
            <p:cNvSpPr>
              <a:spLocks/>
            </p:cNvSpPr>
            <p:nvPr/>
          </p:nvSpPr>
          <p:spPr bwMode="auto">
            <a:xfrm>
              <a:off x="5420" y="1207"/>
              <a:ext cx="41" cy="4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9" y="0"/>
                </a:cxn>
                <a:cxn ang="0">
                  <a:pos x="35" y="6"/>
                </a:cxn>
                <a:cxn ang="0">
                  <a:pos x="40" y="11"/>
                </a:cxn>
                <a:cxn ang="0">
                  <a:pos x="40" y="20"/>
                </a:cxn>
                <a:cxn ang="0">
                  <a:pos x="40" y="28"/>
                </a:cxn>
                <a:cxn ang="0">
                  <a:pos x="35" y="35"/>
                </a:cxn>
                <a:cxn ang="0">
                  <a:pos x="29" y="39"/>
                </a:cxn>
                <a:cxn ang="0">
                  <a:pos x="20" y="41"/>
                </a:cxn>
                <a:cxn ang="0">
                  <a:pos x="13" y="39"/>
                </a:cxn>
                <a:cxn ang="0">
                  <a:pos x="5" y="35"/>
                </a:cxn>
                <a:cxn ang="0">
                  <a:pos x="2" y="28"/>
                </a:cxn>
                <a:cxn ang="0">
                  <a:pos x="0" y="20"/>
                </a:cxn>
                <a:cxn ang="0">
                  <a:pos x="2" y="11"/>
                </a:cxn>
                <a:cxn ang="0">
                  <a:pos x="5" y="6"/>
                </a:cxn>
                <a:cxn ang="0">
                  <a:pos x="13" y="0"/>
                </a:cxn>
                <a:cxn ang="0">
                  <a:pos x="20" y="0"/>
                </a:cxn>
              </a:cxnLst>
              <a:rect l="0" t="0" r="r" b="b"/>
              <a:pathLst>
                <a:path w="40" h="41">
                  <a:moveTo>
                    <a:pt x="20" y="0"/>
                  </a:moveTo>
                  <a:lnTo>
                    <a:pt x="29" y="0"/>
                  </a:lnTo>
                  <a:lnTo>
                    <a:pt x="35" y="6"/>
                  </a:lnTo>
                  <a:lnTo>
                    <a:pt x="40" y="11"/>
                  </a:lnTo>
                  <a:lnTo>
                    <a:pt x="40" y="20"/>
                  </a:lnTo>
                  <a:lnTo>
                    <a:pt x="40" y="28"/>
                  </a:lnTo>
                  <a:lnTo>
                    <a:pt x="35" y="35"/>
                  </a:lnTo>
                  <a:lnTo>
                    <a:pt x="29" y="39"/>
                  </a:lnTo>
                  <a:lnTo>
                    <a:pt x="20" y="41"/>
                  </a:lnTo>
                  <a:lnTo>
                    <a:pt x="13" y="39"/>
                  </a:lnTo>
                  <a:lnTo>
                    <a:pt x="5" y="35"/>
                  </a:lnTo>
                  <a:lnTo>
                    <a:pt x="2" y="28"/>
                  </a:lnTo>
                  <a:lnTo>
                    <a:pt x="0" y="20"/>
                  </a:lnTo>
                  <a:lnTo>
                    <a:pt x="2" y="11"/>
                  </a:lnTo>
                  <a:lnTo>
                    <a:pt x="5" y="6"/>
                  </a:lnTo>
                  <a:lnTo>
                    <a:pt x="13" y="0"/>
                  </a:lnTo>
                  <a:lnTo>
                    <a:pt x="20" y="0"/>
                  </a:lnTo>
                </a:path>
              </a:pathLst>
            </a:custGeom>
            <a:solidFill>
              <a:srgbClr val="FF0000"/>
            </a:solidFill>
            <a:ln w="3175">
              <a:solidFill>
                <a:srgbClr val="1F1A1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t-EE" dirty="0"/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2195736" y="350100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Пярнуский уездный суд</a:t>
            </a:r>
            <a:endParaRPr lang="et-E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059832" y="213285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Харьюский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уездный суд</a:t>
            </a:r>
            <a:endParaRPr lang="et-E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868144" y="249289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Вируский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уездный суд</a:t>
            </a:r>
            <a:endParaRPr lang="et-E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004048" y="3933056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Тартуский уездный суд</a:t>
            </a:r>
            <a:endParaRPr lang="et-EE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Руководители суда</a:t>
            </a:r>
            <a:endParaRPr lang="et-EE" dirty="0"/>
          </a:p>
        </p:txBody>
      </p:sp>
      <p:sp>
        <p:nvSpPr>
          <p:cNvPr id="4" name="Sisu kohatäide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Председатель суда</a:t>
            </a:r>
            <a:endParaRPr lang="et-EE" b="1" dirty="0" smtClean="0"/>
          </a:p>
          <a:p>
            <a:pPr lvl="1"/>
            <a:r>
              <a:rPr lang="ru-RU" dirty="0" smtClean="0"/>
              <a:t>Отвечает за надлежащее осуществление правосудия в суде</a:t>
            </a:r>
          </a:p>
          <a:p>
            <a:pPr lvl="1"/>
            <a:r>
              <a:rPr lang="ru-RU" dirty="0" smtClean="0"/>
              <a:t>Назначает руководителей судебных домов, заслушав мнение пленума суда</a:t>
            </a:r>
            <a:endParaRPr lang="et-EE" dirty="0" smtClean="0"/>
          </a:p>
          <a:p>
            <a:pPr lvl="1"/>
            <a:r>
              <a:rPr lang="ru-RU" dirty="0" smtClean="0"/>
              <a:t>Председателя суда назначает на должность министр юстиции из судей того же суда</a:t>
            </a:r>
            <a:endParaRPr lang="et-EE" dirty="0" smtClean="0"/>
          </a:p>
          <a:p>
            <a:endParaRPr lang="ru-RU" b="1" dirty="0" smtClean="0"/>
          </a:p>
          <a:p>
            <a:r>
              <a:rPr lang="ru-RU" b="1" dirty="0" smtClean="0"/>
              <a:t>Директор суда</a:t>
            </a:r>
            <a:endParaRPr lang="et-EE" b="1" dirty="0" smtClean="0"/>
          </a:p>
          <a:p>
            <a:pPr lvl="1"/>
            <a:r>
              <a:rPr lang="ru-RU" dirty="0" smtClean="0"/>
              <a:t>Организует делопроизводство судебного учреждения и т.п.</a:t>
            </a:r>
          </a:p>
          <a:p>
            <a:pPr lvl="1" algn="just"/>
            <a:r>
              <a:rPr lang="ru-RU" dirty="0" smtClean="0">
                <a:latin typeface="Calibri" pitchFamily="34" charset="0"/>
                <a:cs typeface="Calibri" pitchFamily="34" charset="0"/>
              </a:rPr>
              <a:t>Подготавливает проект бюджета и </a:t>
            </a:r>
            <a:r>
              <a:rPr lang="et-EE" dirty="0" err="1" smtClean="0">
                <a:latin typeface="Calibri" pitchFamily="34" charset="0"/>
                <a:cs typeface="Calibri" pitchFamily="34" charset="0"/>
              </a:rPr>
              <a:t>распоряжается</a:t>
            </a:r>
            <a:r>
              <a:rPr lang="et-EE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бюджетными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 smtClean="0">
                <a:latin typeface="Calibri" pitchFamily="34" charset="0"/>
                <a:cs typeface="Calibri" pitchFamily="34" charset="0"/>
              </a:rPr>
              <a:t>средствами</a:t>
            </a:r>
            <a:r>
              <a:rPr lang="ru-RU" dirty="0" smtClean="0">
                <a:latin typeface="Calibri" pitchFamily="34" charset="0"/>
                <a:cs typeface="Calibri" pitchFamily="34" charset="0"/>
              </a:rPr>
              <a:t> суда</a:t>
            </a:r>
          </a:p>
          <a:p>
            <a:pPr lvl="1" algn="just"/>
            <a:r>
              <a:rPr lang="ru-RU" dirty="0" smtClean="0">
                <a:latin typeface="Calibri" pitchFamily="34" charset="0"/>
                <a:cs typeface="Calibri" pitchFamily="34" charset="0"/>
              </a:rPr>
              <a:t>Н</a:t>
            </a:r>
            <a:r>
              <a:rPr lang="et-EE" dirty="0" err="1" smtClean="0">
                <a:latin typeface="Calibri" pitchFamily="34" charset="0"/>
                <a:cs typeface="Calibri" pitchFamily="34" charset="0"/>
              </a:rPr>
              <a:t>азначает</a:t>
            </a:r>
            <a:r>
              <a:rPr lang="et-EE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dirty="0" smtClean="0">
                <a:latin typeface="Calibri" pitchFamily="34" charset="0"/>
                <a:cs typeface="Calibri" pitchFamily="34" charset="0"/>
              </a:rPr>
              <a:t>н</a:t>
            </a:r>
            <a:r>
              <a:rPr lang="et-EE" dirty="0" smtClean="0">
                <a:latin typeface="Calibri" pitchFamily="34" charset="0"/>
                <a:cs typeface="Calibri" pitchFamily="34" charset="0"/>
              </a:rPr>
              <a:t>а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должность</a:t>
            </a:r>
            <a:r>
              <a:rPr lang="et-EE" dirty="0">
                <a:latin typeface="Calibri" pitchFamily="34" charset="0"/>
                <a:cs typeface="Calibri" pitchFamily="34" charset="0"/>
              </a:rPr>
              <a:t> и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освобождает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от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должности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служащих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суда</a:t>
            </a:r>
            <a:endParaRPr lang="ru-RU" dirty="0" smtClean="0"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ru-RU" dirty="0" smtClean="0"/>
              <a:t>Директора суда назначает на должность министр юстиции на основании открытого конкурса</a:t>
            </a:r>
            <a:endParaRPr lang="et-EE" dirty="0" smtClean="0"/>
          </a:p>
          <a:p>
            <a:endParaRPr lang="et-EE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Объединением</a:t>
            </a:r>
            <a:r>
              <a:rPr lang="et-EE" dirty="0" smtClean="0"/>
              <a:t>: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Желали</a:t>
            </a:r>
            <a:r>
              <a:rPr lang="et-EE" dirty="0" smtClean="0"/>
              <a:t>: </a:t>
            </a:r>
          </a:p>
          <a:p>
            <a:pPr lvl="1"/>
            <a:r>
              <a:rPr lang="ru-RU" dirty="0" smtClean="0"/>
              <a:t>Выровнять нагрузку</a:t>
            </a:r>
            <a:endParaRPr lang="et-EE" dirty="0" smtClean="0"/>
          </a:p>
          <a:p>
            <a:pPr lvl="1"/>
            <a:r>
              <a:rPr lang="ru-RU" dirty="0" smtClean="0"/>
              <a:t>Ускорить судопроизводство</a:t>
            </a:r>
            <a:endParaRPr lang="et-EE" dirty="0" smtClean="0"/>
          </a:p>
          <a:p>
            <a:pPr lvl="1"/>
            <a:r>
              <a:rPr lang="ru-RU" dirty="0" smtClean="0"/>
              <a:t>Улучшить качество правосудия, не ограничивая его доступность</a:t>
            </a:r>
            <a:endParaRPr lang="et-EE" dirty="0" smtClean="0"/>
          </a:p>
          <a:p>
            <a:r>
              <a:rPr lang="ru-RU" dirty="0" smtClean="0"/>
              <a:t>Сохранили бывшим председателям суда надбавку председателя на один год</a:t>
            </a:r>
            <a:endParaRPr lang="et-EE" dirty="0" smtClean="0"/>
          </a:p>
          <a:p>
            <a:r>
              <a:rPr lang="ru-RU" dirty="0" smtClean="0"/>
              <a:t>Выбрали председателя суда из судей округа</a:t>
            </a:r>
            <a:endParaRPr lang="et-EE" dirty="0" smtClean="0"/>
          </a:p>
          <a:p>
            <a:r>
              <a:rPr lang="ru-RU" dirty="0" smtClean="0"/>
              <a:t>Освободили бывших директоров суда и организовали конкурс для поиска директора объединённого суда</a:t>
            </a:r>
            <a:endParaRPr lang="et-EE" dirty="0" smtClean="0"/>
          </a:p>
          <a:p>
            <a:r>
              <a:rPr lang="ru-RU" dirty="0" smtClean="0"/>
              <a:t>Выбрали руководителей судебных домов, которые организуют общение между домом суда и председателем суда. Им выплачивается 5% надбавка</a:t>
            </a:r>
            <a:endParaRPr lang="et-EE" dirty="0" smtClean="0"/>
          </a:p>
          <a:p>
            <a:r>
              <a:rPr lang="ru-RU" dirty="0" smtClean="0"/>
              <a:t>Сэкономили административные расходы (одно руководство, одна бухгалтерия и т.д.)</a:t>
            </a:r>
          </a:p>
          <a:p>
            <a:endParaRPr lang="ru-RU" dirty="0"/>
          </a:p>
          <a:p>
            <a:endParaRPr lang="ru-RU" dirty="0" smtClean="0"/>
          </a:p>
          <a:p>
            <a:endParaRPr lang="et-EE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b="1" dirty="0" smtClean="0"/>
              <a:t>Результаты на примере </a:t>
            </a:r>
            <a:r>
              <a:rPr lang="ru-RU" sz="3200" b="1" dirty="0" err="1" smtClean="0"/>
              <a:t>Вируского</a:t>
            </a:r>
            <a:r>
              <a:rPr lang="ru-RU" sz="3200" b="1" dirty="0" smtClean="0"/>
              <a:t> уездного суда</a:t>
            </a:r>
            <a:endParaRPr lang="et-EE" sz="3200" b="1" dirty="0"/>
          </a:p>
        </p:txBody>
      </p:sp>
      <p:sp>
        <p:nvSpPr>
          <p:cNvPr id="3" name="Sisu kohatäid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lang="ru-RU" sz="10800" dirty="0" smtClean="0"/>
              <a:t>До объединения (2005 г.) разница в нагрузке по гражданским делам между судебными домами была в </a:t>
            </a:r>
            <a:r>
              <a:rPr lang="ru-RU" sz="10800" b="1" dirty="0" smtClean="0"/>
              <a:t>2,2 раза. </a:t>
            </a:r>
          </a:p>
          <a:p>
            <a:pPr marL="0" indent="0" algn="just">
              <a:buNone/>
            </a:pPr>
            <a:r>
              <a:rPr lang="ru-RU" sz="10800" dirty="0" smtClean="0"/>
              <a:t>    </a:t>
            </a:r>
            <a:r>
              <a:rPr lang="ru-RU" sz="10800" i="1" dirty="0" smtClean="0"/>
              <a:t>(680 дел на 1 судью в </a:t>
            </a:r>
            <a:r>
              <a:rPr lang="ru-RU" sz="10800" i="1" dirty="0" err="1" smtClean="0"/>
              <a:t>Ида</a:t>
            </a:r>
            <a:r>
              <a:rPr lang="ru-RU" sz="10800" i="1" dirty="0" smtClean="0"/>
              <a:t>-Виру против 315,5 в     </a:t>
            </a:r>
          </a:p>
          <a:p>
            <a:pPr marL="0" indent="0" algn="just">
              <a:buNone/>
            </a:pPr>
            <a:r>
              <a:rPr lang="ru-RU" sz="10800" i="1" dirty="0" smtClean="0"/>
              <a:t>    </a:t>
            </a:r>
            <a:r>
              <a:rPr lang="ru-RU" sz="10800" i="1" dirty="0" err="1" smtClean="0"/>
              <a:t>Ляанэ</a:t>
            </a:r>
            <a:r>
              <a:rPr lang="ru-RU" sz="10800" i="1" dirty="0" smtClean="0"/>
              <a:t>-Виру).</a:t>
            </a:r>
          </a:p>
          <a:p>
            <a:pPr marL="0" indent="0" algn="just">
              <a:buNone/>
            </a:pPr>
            <a:endParaRPr lang="ru-RU" sz="10800" i="1" dirty="0" smtClean="0"/>
          </a:p>
          <a:p>
            <a:pPr algn="just"/>
            <a:r>
              <a:rPr lang="ru-RU" sz="10800" dirty="0" smtClean="0"/>
              <a:t>По результатам 2011 года эта разница составляет </a:t>
            </a:r>
            <a:r>
              <a:rPr lang="ru-RU" sz="10800" b="1" dirty="0" smtClean="0"/>
              <a:t>1,3 раза.</a:t>
            </a:r>
            <a:r>
              <a:rPr lang="ru-RU" sz="10800" dirty="0" smtClean="0"/>
              <a:t> Уменьшение разницы в </a:t>
            </a:r>
            <a:r>
              <a:rPr lang="ru-RU" sz="10800" b="1" dirty="0" smtClean="0"/>
              <a:t>1,7 раз.</a:t>
            </a:r>
            <a:endParaRPr lang="ru-RU" sz="10800" dirty="0" smtClean="0"/>
          </a:p>
          <a:p>
            <a:pPr marL="0" indent="0" algn="just">
              <a:buNone/>
            </a:pPr>
            <a:r>
              <a:rPr lang="ru-RU" sz="10800" i="1" dirty="0" smtClean="0"/>
              <a:t>    (294 дел на 1 судью в </a:t>
            </a:r>
            <a:r>
              <a:rPr lang="ru-RU" sz="10800" i="1" dirty="0" err="1" smtClean="0"/>
              <a:t>Ляанэ</a:t>
            </a:r>
            <a:r>
              <a:rPr lang="ru-RU" sz="10800" i="1" dirty="0" smtClean="0"/>
              <a:t>-Виру против 229 в   </a:t>
            </a:r>
          </a:p>
          <a:p>
            <a:pPr marL="0" indent="0" algn="just">
              <a:buNone/>
            </a:pPr>
            <a:r>
              <a:rPr lang="ru-RU" sz="10800" i="1" dirty="0" smtClean="0"/>
              <a:t>    </a:t>
            </a:r>
            <a:r>
              <a:rPr lang="ru-RU" sz="10800" i="1" dirty="0" err="1" smtClean="0"/>
              <a:t>Ида</a:t>
            </a:r>
            <a:r>
              <a:rPr lang="ru-RU" sz="10800" i="1" dirty="0" smtClean="0"/>
              <a:t>-Виру).</a:t>
            </a:r>
          </a:p>
          <a:p>
            <a:pPr marL="0" indent="0" algn="just">
              <a:buNone/>
            </a:pPr>
            <a:endParaRPr lang="ru-RU" sz="4000" i="1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88016110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Какие инструменты мы имеем для выравнивания нагрузки</a:t>
            </a:r>
            <a:endParaRPr lang="et-EE" sz="3200" b="1" dirty="0"/>
          </a:p>
        </p:txBody>
      </p:sp>
      <p:sp>
        <p:nvSpPr>
          <p:cNvPr id="3" name="Sisu kohatäid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Пленум каждого суда утверждает порядок распределения трудовых обязанностей, отражающий необходимое перераспределение дел между судебными домами.</a:t>
            </a:r>
          </a:p>
          <a:p>
            <a:pPr algn="just"/>
            <a:r>
              <a:rPr lang="ru-RU" dirty="0" smtClean="0"/>
              <a:t>Ст. 57 Закона о Судах: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Пленум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суда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может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назначить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судью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первой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инстанции</a:t>
            </a:r>
            <a:r>
              <a:rPr lang="et-EE" dirty="0">
                <a:latin typeface="Calibri" pitchFamily="34" charset="0"/>
                <a:cs typeface="Calibri" pitchFamily="34" charset="0"/>
              </a:rPr>
              <a:t> с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его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согласия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на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постоянную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службу</a:t>
            </a:r>
            <a:r>
              <a:rPr lang="et-EE" dirty="0">
                <a:latin typeface="Calibri" pitchFamily="34" charset="0"/>
                <a:cs typeface="Calibri" pitchFamily="34" charset="0"/>
              </a:rPr>
              <a:t> в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другой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судебный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дом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того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же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суда</a:t>
            </a:r>
            <a:r>
              <a:rPr lang="et-EE" dirty="0" smtClean="0">
                <a:latin typeface="Calibri" pitchFamily="34" charset="0"/>
                <a:cs typeface="Calibri" pitchFamily="34" charset="0"/>
              </a:rPr>
              <a:t>.</a:t>
            </a:r>
            <a:endParaRPr lang="ru-RU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ru-RU" dirty="0" smtClean="0"/>
              <a:t>Ст. 11-1 ч.2: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Судья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не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может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отказаться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от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рассмотрения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дела</a:t>
            </a:r>
            <a:r>
              <a:rPr lang="et-EE" dirty="0">
                <a:latin typeface="Calibri" pitchFamily="34" charset="0"/>
                <a:cs typeface="Calibri" pitchFamily="34" charset="0"/>
              </a:rPr>
              <a:t> в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другом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судебном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доме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того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же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уездного</a:t>
            </a:r>
            <a:r>
              <a:rPr lang="et-EE" dirty="0">
                <a:latin typeface="Calibri" pitchFamily="34" charset="0"/>
                <a:cs typeface="Calibri" pitchFamily="34" charset="0"/>
              </a:rPr>
              <a:t> </a:t>
            </a:r>
            <a:r>
              <a:rPr lang="et-EE" dirty="0" err="1">
                <a:latin typeface="Calibri" pitchFamily="34" charset="0"/>
                <a:cs typeface="Calibri" pitchFamily="34" charset="0"/>
              </a:rPr>
              <a:t>суда</a:t>
            </a:r>
            <a:r>
              <a:rPr lang="et-EE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r>
              <a:rPr lang="ru-RU" dirty="0" smtClean="0"/>
              <a:t>С 2006 года в </a:t>
            </a:r>
            <a:r>
              <a:rPr lang="ru-RU" dirty="0" err="1" smtClean="0"/>
              <a:t>Вируском</a:t>
            </a:r>
            <a:r>
              <a:rPr lang="ru-RU" dirty="0" smtClean="0"/>
              <a:t> Суде из </a:t>
            </a:r>
            <a:r>
              <a:rPr lang="ru-RU" b="1" dirty="0" smtClean="0"/>
              <a:t>30</a:t>
            </a:r>
            <a:r>
              <a:rPr lang="ru-RU" dirty="0" smtClean="0"/>
              <a:t> судей </a:t>
            </a:r>
            <a:r>
              <a:rPr lang="ru-RU" b="1" dirty="0" smtClean="0"/>
              <a:t>2</a:t>
            </a:r>
            <a:r>
              <a:rPr lang="ru-RU" dirty="0" smtClean="0"/>
              <a:t> судей поменяли специализацию, </a:t>
            </a:r>
            <a:r>
              <a:rPr lang="ru-RU" b="1" dirty="0" smtClean="0"/>
              <a:t>3</a:t>
            </a:r>
            <a:r>
              <a:rPr lang="ru-RU" dirty="0" smtClean="0"/>
              <a:t> переведены в другие дома на постоянной основе, </a:t>
            </a:r>
            <a:r>
              <a:rPr lang="ru-RU" b="1" dirty="0" smtClean="0"/>
              <a:t>15</a:t>
            </a:r>
            <a:r>
              <a:rPr lang="ru-RU" dirty="0" smtClean="0"/>
              <a:t> судей получали в свое производство дела из других судебных домов.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311944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skmine">
  <a:themeElements>
    <a:clrScheme name="Keskmin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Keskmine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Keskmine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</TotalTime>
  <Words>607</Words>
  <Application>Microsoft Office PowerPoint</Application>
  <PresentationFormat>Demonstracija ekrane (4:3)</PresentationFormat>
  <Paragraphs>97</Paragraphs>
  <Slides>11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11</vt:i4>
      </vt:variant>
    </vt:vector>
  </HeadingPairs>
  <TitlesOfParts>
    <vt:vector size="12" baseType="lpstr">
      <vt:lpstr>Keskmine</vt:lpstr>
      <vt:lpstr>Реформа Судебной системы Эстонии:   можно ли ее назвать успешной?</vt:lpstr>
      <vt:lpstr>Судебная система Эстонии до объединения </vt:lpstr>
      <vt:lpstr>Суды первой инстанции до объединения</vt:lpstr>
      <vt:lpstr>Эстонская судебная система после объединения в 2006 году</vt:lpstr>
      <vt:lpstr>Суды первой инстанции после объединения в 2006 году</vt:lpstr>
      <vt:lpstr>Руководители суда</vt:lpstr>
      <vt:lpstr>Объединением:</vt:lpstr>
      <vt:lpstr>Результаты на примере Вируского уездного суда</vt:lpstr>
      <vt:lpstr>Какие инструменты мы имеем для выравнивания нагрузки</vt:lpstr>
      <vt:lpstr>Практические вопросы</vt:lpstr>
      <vt:lpstr>СПАСИБО ЗА ВНИМАНИЕ</vt:lpstr>
    </vt:vector>
  </TitlesOfParts>
  <Company>Justiitsministeerium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Eesti kohtud</dc:title>
  <dc:creator>Elo Kirsipuu</dc:creator>
  <cp:lastModifiedBy>Gintare Šatkauskaitė</cp:lastModifiedBy>
  <cp:revision>55</cp:revision>
  <dcterms:created xsi:type="dcterms:W3CDTF">2012-10-17T08:21:20Z</dcterms:created>
  <dcterms:modified xsi:type="dcterms:W3CDTF">2012-11-08T09:11:17Z</dcterms:modified>
</cp:coreProperties>
</file>